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2" r:id="rId2"/>
    <p:sldId id="266" r:id="rId3"/>
    <p:sldId id="267" r:id="rId4"/>
    <p:sldId id="271" r:id="rId5"/>
    <p:sldId id="273" r:id="rId6"/>
    <p:sldId id="263" r:id="rId7"/>
    <p:sldId id="265" r:id="rId8"/>
    <p:sldId id="264" r:id="rId9"/>
    <p:sldId id="274" r:id="rId10"/>
    <p:sldId id="262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E00"/>
    <a:srgbClr val="680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2232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Actively Disengaged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Ignored</c:v>
                </c:pt>
                <c:pt idx="1">
                  <c:v>Weakness</c:v>
                </c:pt>
                <c:pt idx="2">
                  <c:v>Strength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40.0</c:v>
                </c:pt>
                <c:pt idx="1">
                  <c:v>22.0</c:v>
                </c:pt>
                <c:pt idx="2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% Not Engaged</c:v>
                </c:pt>
              </c:strCache>
            </c:strRef>
          </c:tx>
          <c:spPr>
            <a:solidFill>
              <a:srgbClr val="006E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Ignored</c:v>
                </c:pt>
                <c:pt idx="1">
                  <c:v>Weakness</c:v>
                </c:pt>
                <c:pt idx="2">
                  <c:v>Strength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57.0</c:v>
                </c:pt>
                <c:pt idx="1">
                  <c:v>33.0</c:v>
                </c:pt>
                <c:pt idx="2">
                  <c:v>38.0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% Engaged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Ignored</c:v>
                </c:pt>
                <c:pt idx="1">
                  <c:v>Weakness</c:v>
                </c:pt>
                <c:pt idx="2">
                  <c:v>Strength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45.0</c:v>
                </c:pt>
                <c:pt idx="2">
                  <c:v>61.0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07967128"/>
        <c:axId val="567793688"/>
      </c:barChart>
      <c:catAx>
        <c:axId val="707967128"/>
        <c:scaling>
          <c:orientation val="minMax"/>
        </c:scaling>
        <c:delete val="0"/>
        <c:axPos val="b"/>
        <c:majorTickMark val="out"/>
        <c:minorTickMark val="none"/>
        <c:tickLblPos val="nextTo"/>
        <c:crossAx val="567793688"/>
        <c:crosses val="autoZero"/>
        <c:auto val="1"/>
        <c:lblAlgn val="ctr"/>
        <c:lblOffset val="100"/>
        <c:noMultiLvlLbl val="0"/>
      </c:catAx>
      <c:valAx>
        <c:axId val="5677936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079671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C997DD-2B5D-3146-8E47-46DAE26C127C}" type="doc">
      <dgm:prSet loTypeId="urn:microsoft.com/office/officeart/2005/8/layout/equation1" loCatId="" qsTypeId="urn:microsoft.com/office/officeart/2005/8/quickstyle/simple1" qsCatId="simple" csTypeId="urn:microsoft.com/office/officeart/2005/8/colors/accent0_3" csCatId="mainScheme" phldr="1"/>
      <dgm:spPr/>
    </dgm:pt>
    <dgm:pt modelId="{6A456956-03BD-2846-996E-6472FAF2DA9C}">
      <dgm:prSet phldrT="[Text]" custT="1"/>
      <dgm:spPr/>
      <dgm:t>
        <a:bodyPr/>
        <a:lstStyle/>
        <a:p>
          <a:r>
            <a:rPr lang="en-US" sz="1400" b="1" dirty="0" smtClean="0">
              <a:latin typeface="Century Gothic"/>
              <a:cs typeface="Century Gothic"/>
            </a:rPr>
            <a:t>Talent</a:t>
          </a:r>
          <a:endParaRPr lang="en-US" sz="1400" b="1" dirty="0">
            <a:latin typeface="Century Gothic"/>
            <a:cs typeface="Century Gothic"/>
          </a:endParaRPr>
        </a:p>
      </dgm:t>
    </dgm:pt>
    <dgm:pt modelId="{29827BB3-1EA6-264F-9C72-0E52333BB744}" type="parTrans" cxnId="{7831218A-9067-8240-851F-76072B6D2617}">
      <dgm:prSet/>
      <dgm:spPr/>
      <dgm:t>
        <a:bodyPr/>
        <a:lstStyle/>
        <a:p>
          <a:endParaRPr lang="en-US"/>
        </a:p>
      </dgm:t>
    </dgm:pt>
    <dgm:pt modelId="{30BC4CD1-4BB3-1040-BC01-8C4BBE6FFE3D}" type="sibTrans" cxnId="{7831218A-9067-8240-851F-76072B6D2617}">
      <dgm:prSet/>
      <dgm:spPr/>
      <dgm:t>
        <a:bodyPr/>
        <a:lstStyle/>
        <a:p>
          <a:endParaRPr lang="en-US"/>
        </a:p>
      </dgm:t>
    </dgm:pt>
    <dgm:pt modelId="{544E03F3-3842-3D4C-8E07-601CCFB5E953}">
      <dgm:prSet phldrT="[Text]" custT="1"/>
      <dgm:spPr/>
      <dgm:t>
        <a:bodyPr/>
        <a:lstStyle/>
        <a:p>
          <a:r>
            <a:rPr lang="en-US" sz="1400" b="1" dirty="0" smtClean="0">
              <a:latin typeface="Century Gothic"/>
              <a:cs typeface="Century Gothic"/>
            </a:rPr>
            <a:t>Investment</a:t>
          </a:r>
          <a:endParaRPr lang="en-US" sz="1400" b="1" dirty="0">
            <a:latin typeface="Century Gothic"/>
            <a:cs typeface="Century Gothic"/>
          </a:endParaRPr>
        </a:p>
      </dgm:t>
    </dgm:pt>
    <dgm:pt modelId="{C0B5BE5F-CB65-0542-B425-A89C57B6CE47}" type="parTrans" cxnId="{7F400583-F841-384D-B274-A9ABBE301C92}">
      <dgm:prSet/>
      <dgm:spPr/>
      <dgm:t>
        <a:bodyPr/>
        <a:lstStyle/>
        <a:p>
          <a:endParaRPr lang="en-US"/>
        </a:p>
      </dgm:t>
    </dgm:pt>
    <dgm:pt modelId="{BFBB5DD4-6172-2947-9998-D3449E6835BA}" type="sibTrans" cxnId="{7F400583-F841-384D-B274-A9ABBE301C92}">
      <dgm:prSet/>
      <dgm:spPr/>
      <dgm:t>
        <a:bodyPr/>
        <a:lstStyle/>
        <a:p>
          <a:endParaRPr lang="en-US"/>
        </a:p>
      </dgm:t>
    </dgm:pt>
    <dgm:pt modelId="{04E8E781-432F-6B4E-92AC-34D412E3407E}">
      <dgm:prSet phldrT="[Text]" custT="1"/>
      <dgm:spPr/>
      <dgm:t>
        <a:bodyPr/>
        <a:lstStyle/>
        <a:p>
          <a:r>
            <a:rPr lang="en-US" sz="1400" b="1" dirty="0" smtClean="0">
              <a:latin typeface="Century Gothic"/>
              <a:cs typeface="Century Gothic"/>
            </a:rPr>
            <a:t>Strength</a:t>
          </a:r>
          <a:endParaRPr lang="en-US" sz="1400" b="1" dirty="0">
            <a:latin typeface="Century Gothic"/>
            <a:cs typeface="Century Gothic"/>
          </a:endParaRPr>
        </a:p>
      </dgm:t>
    </dgm:pt>
    <dgm:pt modelId="{A93F8914-17DB-3243-95B1-AEB3BCDD95B0}" type="parTrans" cxnId="{4C99AA4F-B4DF-BF40-B9AF-3AC41EAE2032}">
      <dgm:prSet/>
      <dgm:spPr/>
      <dgm:t>
        <a:bodyPr/>
        <a:lstStyle/>
        <a:p>
          <a:endParaRPr lang="en-US"/>
        </a:p>
      </dgm:t>
    </dgm:pt>
    <dgm:pt modelId="{2C5988CA-1734-5F46-BF18-1FFEF3D78C33}" type="sibTrans" cxnId="{4C99AA4F-B4DF-BF40-B9AF-3AC41EAE2032}">
      <dgm:prSet/>
      <dgm:spPr/>
      <dgm:t>
        <a:bodyPr/>
        <a:lstStyle/>
        <a:p>
          <a:endParaRPr lang="en-US"/>
        </a:p>
      </dgm:t>
    </dgm:pt>
    <dgm:pt modelId="{DC444B79-6B9F-6D4F-BF1B-24D0E2632891}" type="pres">
      <dgm:prSet presAssocID="{FBC997DD-2B5D-3146-8E47-46DAE26C127C}" presName="linearFlow" presStyleCnt="0">
        <dgm:presLayoutVars>
          <dgm:dir/>
          <dgm:resizeHandles val="exact"/>
        </dgm:presLayoutVars>
      </dgm:prSet>
      <dgm:spPr/>
    </dgm:pt>
    <dgm:pt modelId="{41DF8662-13BC-AD47-BC60-FE0B2C2D4B0D}" type="pres">
      <dgm:prSet presAssocID="{6A456956-03BD-2846-996E-6472FAF2DA9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F5B8EA-1E0F-094B-946A-42146C42083E}" type="pres">
      <dgm:prSet presAssocID="{30BC4CD1-4BB3-1040-BC01-8C4BBE6FFE3D}" presName="spacerL" presStyleCnt="0"/>
      <dgm:spPr/>
    </dgm:pt>
    <dgm:pt modelId="{63D6335B-3A14-D544-BDEE-BCD1DE94CD8D}" type="pres">
      <dgm:prSet presAssocID="{30BC4CD1-4BB3-1040-BC01-8C4BBE6FFE3D}" presName="sibTrans" presStyleLbl="sibTrans2D1" presStyleIdx="0" presStyleCnt="2" custLinFactNeighborX="13158" custLinFactNeighborY="6416"/>
      <dgm:spPr>
        <a:prstGeom prst="mathMultiply">
          <a:avLst/>
        </a:prstGeom>
      </dgm:spPr>
      <dgm:t>
        <a:bodyPr/>
        <a:lstStyle/>
        <a:p>
          <a:endParaRPr lang="en-US"/>
        </a:p>
      </dgm:t>
    </dgm:pt>
    <dgm:pt modelId="{B67E2E69-DC29-FE44-8AE9-9125F9AB7F46}" type="pres">
      <dgm:prSet presAssocID="{30BC4CD1-4BB3-1040-BC01-8C4BBE6FFE3D}" presName="spacerR" presStyleCnt="0"/>
      <dgm:spPr/>
    </dgm:pt>
    <dgm:pt modelId="{D9D56F8F-0EFA-0B4C-9157-AEBF4C2FC086}" type="pres">
      <dgm:prSet presAssocID="{544E03F3-3842-3D4C-8E07-601CCFB5E953}" presName="node" presStyleLbl="node1" presStyleIdx="1" presStyleCnt="3" custScaleX="1000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50486-AB46-E74F-AF6E-F6EE5728F8F2}" type="pres">
      <dgm:prSet presAssocID="{BFBB5DD4-6172-2947-9998-D3449E6835BA}" presName="spacerL" presStyleCnt="0"/>
      <dgm:spPr/>
    </dgm:pt>
    <dgm:pt modelId="{7C8CE7A5-FADA-174F-88A5-3D710B00650F}" type="pres">
      <dgm:prSet presAssocID="{BFBB5DD4-6172-2947-9998-D3449E6835B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56D89C78-1B0D-8242-9842-44DF54AB9A69}" type="pres">
      <dgm:prSet presAssocID="{BFBB5DD4-6172-2947-9998-D3449E6835BA}" presName="spacerR" presStyleCnt="0"/>
      <dgm:spPr/>
    </dgm:pt>
    <dgm:pt modelId="{F452955E-1E4A-C847-B99E-4B06FE0BAD09}" type="pres">
      <dgm:prSet presAssocID="{04E8E781-432F-6B4E-92AC-34D412E3407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396C97-F7AA-C84B-8F36-E9EBCAA13C74}" type="presOf" srcId="{30BC4CD1-4BB3-1040-BC01-8C4BBE6FFE3D}" destId="{63D6335B-3A14-D544-BDEE-BCD1DE94CD8D}" srcOrd="0" destOrd="0" presId="urn:microsoft.com/office/officeart/2005/8/layout/equation1"/>
    <dgm:cxn modelId="{7831218A-9067-8240-851F-76072B6D2617}" srcId="{FBC997DD-2B5D-3146-8E47-46DAE26C127C}" destId="{6A456956-03BD-2846-996E-6472FAF2DA9C}" srcOrd="0" destOrd="0" parTransId="{29827BB3-1EA6-264F-9C72-0E52333BB744}" sibTransId="{30BC4CD1-4BB3-1040-BC01-8C4BBE6FFE3D}"/>
    <dgm:cxn modelId="{DD5E3B37-98B4-A141-87FB-80DE82529D4E}" type="presOf" srcId="{BFBB5DD4-6172-2947-9998-D3449E6835BA}" destId="{7C8CE7A5-FADA-174F-88A5-3D710B00650F}" srcOrd="0" destOrd="0" presId="urn:microsoft.com/office/officeart/2005/8/layout/equation1"/>
    <dgm:cxn modelId="{44FB6112-B758-FC4E-BBF6-7B9B8299136E}" type="presOf" srcId="{544E03F3-3842-3D4C-8E07-601CCFB5E953}" destId="{D9D56F8F-0EFA-0B4C-9157-AEBF4C2FC086}" srcOrd="0" destOrd="0" presId="urn:microsoft.com/office/officeart/2005/8/layout/equation1"/>
    <dgm:cxn modelId="{BFAAA74E-7E15-9D4C-AAAA-44D9E4D9974A}" type="presOf" srcId="{04E8E781-432F-6B4E-92AC-34D412E3407E}" destId="{F452955E-1E4A-C847-B99E-4B06FE0BAD09}" srcOrd="0" destOrd="0" presId="urn:microsoft.com/office/officeart/2005/8/layout/equation1"/>
    <dgm:cxn modelId="{7F400583-F841-384D-B274-A9ABBE301C92}" srcId="{FBC997DD-2B5D-3146-8E47-46DAE26C127C}" destId="{544E03F3-3842-3D4C-8E07-601CCFB5E953}" srcOrd="1" destOrd="0" parTransId="{C0B5BE5F-CB65-0542-B425-A89C57B6CE47}" sibTransId="{BFBB5DD4-6172-2947-9998-D3449E6835BA}"/>
    <dgm:cxn modelId="{AEE88920-73F8-1E4F-9D1E-1507CDAB6BCD}" type="presOf" srcId="{FBC997DD-2B5D-3146-8E47-46DAE26C127C}" destId="{DC444B79-6B9F-6D4F-BF1B-24D0E2632891}" srcOrd="0" destOrd="0" presId="urn:microsoft.com/office/officeart/2005/8/layout/equation1"/>
    <dgm:cxn modelId="{59BF8667-47A0-B44D-A5B7-AC3054E83D80}" type="presOf" srcId="{6A456956-03BD-2846-996E-6472FAF2DA9C}" destId="{41DF8662-13BC-AD47-BC60-FE0B2C2D4B0D}" srcOrd="0" destOrd="0" presId="urn:microsoft.com/office/officeart/2005/8/layout/equation1"/>
    <dgm:cxn modelId="{4C99AA4F-B4DF-BF40-B9AF-3AC41EAE2032}" srcId="{FBC997DD-2B5D-3146-8E47-46DAE26C127C}" destId="{04E8E781-432F-6B4E-92AC-34D412E3407E}" srcOrd="2" destOrd="0" parTransId="{A93F8914-17DB-3243-95B1-AEB3BCDD95B0}" sibTransId="{2C5988CA-1734-5F46-BF18-1FFEF3D78C33}"/>
    <dgm:cxn modelId="{980F30BD-2D4C-BD48-999A-1FE892947E46}" type="presParOf" srcId="{DC444B79-6B9F-6D4F-BF1B-24D0E2632891}" destId="{41DF8662-13BC-AD47-BC60-FE0B2C2D4B0D}" srcOrd="0" destOrd="0" presId="urn:microsoft.com/office/officeart/2005/8/layout/equation1"/>
    <dgm:cxn modelId="{34630A5B-C434-7544-A25A-FC6955ACC2FB}" type="presParOf" srcId="{DC444B79-6B9F-6D4F-BF1B-24D0E2632891}" destId="{3BF5B8EA-1E0F-094B-946A-42146C42083E}" srcOrd="1" destOrd="0" presId="urn:microsoft.com/office/officeart/2005/8/layout/equation1"/>
    <dgm:cxn modelId="{71AB5EE6-822E-984A-BA9B-4D99E61F54C1}" type="presParOf" srcId="{DC444B79-6B9F-6D4F-BF1B-24D0E2632891}" destId="{63D6335B-3A14-D544-BDEE-BCD1DE94CD8D}" srcOrd="2" destOrd="0" presId="urn:microsoft.com/office/officeart/2005/8/layout/equation1"/>
    <dgm:cxn modelId="{AB7A174F-226E-D54F-9A0B-289CCF15FA04}" type="presParOf" srcId="{DC444B79-6B9F-6D4F-BF1B-24D0E2632891}" destId="{B67E2E69-DC29-FE44-8AE9-9125F9AB7F46}" srcOrd="3" destOrd="0" presId="urn:microsoft.com/office/officeart/2005/8/layout/equation1"/>
    <dgm:cxn modelId="{DB0BDE91-AD44-C348-9D42-3D969093BAF6}" type="presParOf" srcId="{DC444B79-6B9F-6D4F-BF1B-24D0E2632891}" destId="{D9D56F8F-0EFA-0B4C-9157-AEBF4C2FC086}" srcOrd="4" destOrd="0" presId="urn:microsoft.com/office/officeart/2005/8/layout/equation1"/>
    <dgm:cxn modelId="{115B0B3F-5BB8-C149-82AC-D4BE3D8EDCBC}" type="presParOf" srcId="{DC444B79-6B9F-6D4F-BF1B-24D0E2632891}" destId="{5AC50486-AB46-E74F-AF6E-F6EE5728F8F2}" srcOrd="5" destOrd="0" presId="urn:microsoft.com/office/officeart/2005/8/layout/equation1"/>
    <dgm:cxn modelId="{A91078C3-F4D8-3A4D-B0FB-B51A7870D59E}" type="presParOf" srcId="{DC444B79-6B9F-6D4F-BF1B-24D0E2632891}" destId="{7C8CE7A5-FADA-174F-88A5-3D710B00650F}" srcOrd="6" destOrd="0" presId="urn:microsoft.com/office/officeart/2005/8/layout/equation1"/>
    <dgm:cxn modelId="{8BD76DD7-638B-4047-B967-17AED3FE4241}" type="presParOf" srcId="{DC444B79-6B9F-6D4F-BF1B-24D0E2632891}" destId="{56D89C78-1B0D-8242-9842-44DF54AB9A69}" srcOrd="7" destOrd="0" presId="urn:microsoft.com/office/officeart/2005/8/layout/equation1"/>
    <dgm:cxn modelId="{508478FC-8FD7-8642-9AB6-B0BAF95B4BD6}" type="presParOf" srcId="{DC444B79-6B9F-6D4F-BF1B-24D0E2632891}" destId="{F452955E-1E4A-C847-B99E-4B06FE0BAD09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3252D9-DEAC-6747-8DDC-8DF9AEA344CF}" type="doc">
      <dgm:prSet loTypeId="urn:microsoft.com/office/officeart/2005/8/layout/cycle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3C21FBB-A028-3340-901D-D9821CA2B07A}">
      <dgm:prSet phldrT="[Text]"/>
      <dgm:spPr/>
      <dgm:t>
        <a:bodyPr/>
        <a:lstStyle/>
        <a:p>
          <a:r>
            <a:rPr lang="en-US" dirty="0" smtClean="0"/>
            <a:t>Executing</a:t>
          </a:r>
          <a:endParaRPr lang="en-US" dirty="0"/>
        </a:p>
      </dgm:t>
    </dgm:pt>
    <dgm:pt modelId="{1AF11A65-EF49-0742-B34E-B9AE0B7288C2}" type="parTrans" cxnId="{E7F3B099-F1BB-3F4E-98DE-9802FA406781}">
      <dgm:prSet/>
      <dgm:spPr/>
      <dgm:t>
        <a:bodyPr/>
        <a:lstStyle/>
        <a:p>
          <a:endParaRPr lang="en-US"/>
        </a:p>
      </dgm:t>
    </dgm:pt>
    <dgm:pt modelId="{CAF512FA-A58A-8849-9D45-9919F9EE4CCF}" type="sibTrans" cxnId="{E7F3B099-F1BB-3F4E-98DE-9802FA406781}">
      <dgm:prSet/>
      <dgm:spPr/>
      <dgm:t>
        <a:bodyPr/>
        <a:lstStyle/>
        <a:p>
          <a:endParaRPr lang="en-US"/>
        </a:p>
      </dgm:t>
    </dgm:pt>
    <dgm:pt modelId="{F66AC584-199A-6547-9D3B-5AD521A2FA38}">
      <dgm:prSet phldrT="[Text]"/>
      <dgm:spPr/>
      <dgm:t>
        <a:bodyPr/>
        <a:lstStyle/>
        <a:p>
          <a:r>
            <a:rPr lang="en-US" dirty="0" smtClean="0"/>
            <a:t>Influence </a:t>
          </a:r>
          <a:endParaRPr lang="en-US" dirty="0"/>
        </a:p>
      </dgm:t>
    </dgm:pt>
    <dgm:pt modelId="{ED4649DE-4FD5-4648-897E-061E63370F22}" type="parTrans" cxnId="{06762204-F5A6-2348-8C19-17324784AF37}">
      <dgm:prSet/>
      <dgm:spPr/>
      <dgm:t>
        <a:bodyPr/>
        <a:lstStyle/>
        <a:p>
          <a:endParaRPr lang="en-US"/>
        </a:p>
      </dgm:t>
    </dgm:pt>
    <dgm:pt modelId="{A0F44845-9B9F-5645-B98C-D7A044F9BAA6}" type="sibTrans" cxnId="{06762204-F5A6-2348-8C19-17324784AF37}">
      <dgm:prSet/>
      <dgm:spPr/>
      <dgm:t>
        <a:bodyPr/>
        <a:lstStyle/>
        <a:p>
          <a:endParaRPr lang="en-US"/>
        </a:p>
      </dgm:t>
    </dgm:pt>
    <dgm:pt modelId="{CCEF1FF1-B6E4-0F41-BAB8-D4CD6EE9B863}">
      <dgm:prSet phldrT="[Text]"/>
      <dgm:spPr/>
      <dgm:t>
        <a:bodyPr/>
        <a:lstStyle/>
        <a:p>
          <a:r>
            <a:rPr lang="en-US" dirty="0" smtClean="0"/>
            <a:t>Josh</a:t>
          </a:r>
          <a:endParaRPr lang="en-US" dirty="0"/>
        </a:p>
      </dgm:t>
    </dgm:pt>
    <dgm:pt modelId="{0D1081FD-D232-0B42-AFBF-B81E9594ADFC}" type="parTrans" cxnId="{91DFDB84-7865-FF46-B87E-DD91FFC4DC8F}">
      <dgm:prSet/>
      <dgm:spPr/>
      <dgm:t>
        <a:bodyPr/>
        <a:lstStyle/>
        <a:p>
          <a:endParaRPr lang="en-US"/>
        </a:p>
      </dgm:t>
    </dgm:pt>
    <dgm:pt modelId="{F3A6EECC-8B98-A741-9522-3757CD7BFEE7}" type="sibTrans" cxnId="{91DFDB84-7865-FF46-B87E-DD91FFC4DC8F}">
      <dgm:prSet/>
      <dgm:spPr/>
      <dgm:t>
        <a:bodyPr/>
        <a:lstStyle/>
        <a:p>
          <a:endParaRPr lang="en-US"/>
        </a:p>
      </dgm:t>
    </dgm:pt>
    <dgm:pt modelId="{A7C23C18-2CBA-B649-9639-367F5E21448E}">
      <dgm:prSet phldrT="[Text]"/>
      <dgm:spPr/>
      <dgm:t>
        <a:bodyPr/>
        <a:lstStyle/>
        <a:p>
          <a:r>
            <a:rPr lang="en-US" dirty="0" smtClean="0"/>
            <a:t>Strategic</a:t>
          </a:r>
          <a:endParaRPr lang="en-US" dirty="0"/>
        </a:p>
      </dgm:t>
    </dgm:pt>
    <dgm:pt modelId="{0ECF4280-EFE9-C64D-A2DB-B87807868F4E}" type="parTrans" cxnId="{C270C5D5-11E5-1349-B65D-02AB8D82CDB3}">
      <dgm:prSet/>
      <dgm:spPr/>
      <dgm:t>
        <a:bodyPr/>
        <a:lstStyle/>
        <a:p>
          <a:endParaRPr lang="en-US"/>
        </a:p>
      </dgm:t>
    </dgm:pt>
    <dgm:pt modelId="{80BF0704-75CB-FB40-BADF-6E14C92D567C}" type="sibTrans" cxnId="{C270C5D5-11E5-1349-B65D-02AB8D82CDB3}">
      <dgm:prSet/>
      <dgm:spPr/>
      <dgm:t>
        <a:bodyPr/>
        <a:lstStyle/>
        <a:p>
          <a:endParaRPr lang="en-US"/>
        </a:p>
      </dgm:t>
    </dgm:pt>
    <dgm:pt modelId="{220A4E8D-BC96-C540-A025-E98744269ABD}">
      <dgm:prSet phldrT="[Text]"/>
      <dgm:spPr/>
      <dgm:t>
        <a:bodyPr/>
        <a:lstStyle/>
        <a:p>
          <a:r>
            <a:rPr lang="en-US" dirty="0" smtClean="0"/>
            <a:t>Mike</a:t>
          </a:r>
          <a:endParaRPr lang="en-US" dirty="0"/>
        </a:p>
      </dgm:t>
    </dgm:pt>
    <dgm:pt modelId="{B161A291-3F73-8545-BC2E-3BBFEB9BF43E}" type="parTrans" cxnId="{BA06820E-1BD0-2E4F-8A97-4ACE78FAC538}">
      <dgm:prSet/>
      <dgm:spPr/>
      <dgm:t>
        <a:bodyPr/>
        <a:lstStyle/>
        <a:p>
          <a:endParaRPr lang="en-US"/>
        </a:p>
      </dgm:t>
    </dgm:pt>
    <dgm:pt modelId="{EC4BB448-35A8-EB4F-9E77-54231F7360AE}" type="sibTrans" cxnId="{BA06820E-1BD0-2E4F-8A97-4ACE78FAC538}">
      <dgm:prSet/>
      <dgm:spPr/>
      <dgm:t>
        <a:bodyPr/>
        <a:lstStyle/>
        <a:p>
          <a:endParaRPr lang="en-US"/>
        </a:p>
      </dgm:t>
    </dgm:pt>
    <dgm:pt modelId="{5DB48ED5-D51F-0345-A9CD-48D981EBFDCD}">
      <dgm:prSet phldrT="[Text]"/>
      <dgm:spPr/>
      <dgm:t>
        <a:bodyPr/>
        <a:lstStyle/>
        <a:p>
          <a:r>
            <a:rPr lang="en-US" dirty="0" smtClean="0"/>
            <a:t>Relationship</a:t>
          </a:r>
          <a:endParaRPr lang="en-US" dirty="0"/>
        </a:p>
      </dgm:t>
    </dgm:pt>
    <dgm:pt modelId="{F05AA5AB-8FB5-F443-870F-3A792E5834CD}" type="parTrans" cxnId="{3E6D210B-BA1D-F54D-98E7-D0DC508CE3E2}">
      <dgm:prSet/>
      <dgm:spPr/>
      <dgm:t>
        <a:bodyPr/>
        <a:lstStyle/>
        <a:p>
          <a:endParaRPr lang="en-US"/>
        </a:p>
      </dgm:t>
    </dgm:pt>
    <dgm:pt modelId="{F2CAC570-FD36-F645-A8FA-5B05ED149C52}" type="sibTrans" cxnId="{3E6D210B-BA1D-F54D-98E7-D0DC508CE3E2}">
      <dgm:prSet/>
      <dgm:spPr/>
      <dgm:t>
        <a:bodyPr/>
        <a:lstStyle/>
        <a:p>
          <a:endParaRPr lang="en-US"/>
        </a:p>
      </dgm:t>
    </dgm:pt>
    <dgm:pt modelId="{FAA66F2E-CA88-3D49-B2CE-61450EAE83CD}">
      <dgm:prSet phldrT="[Text]"/>
      <dgm:spPr/>
      <dgm:t>
        <a:bodyPr/>
        <a:lstStyle/>
        <a:p>
          <a:endParaRPr lang="en-US" dirty="0"/>
        </a:p>
      </dgm:t>
    </dgm:pt>
    <dgm:pt modelId="{B069CA4D-BFB5-8449-A2CB-7E478DDA2799}" type="parTrans" cxnId="{C8B3FAB1-CA3A-5E40-96AE-9A18A73F57DB}">
      <dgm:prSet/>
      <dgm:spPr/>
      <dgm:t>
        <a:bodyPr/>
        <a:lstStyle/>
        <a:p>
          <a:endParaRPr lang="en-US"/>
        </a:p>
      </dgm:t>
    </dgm:pt>
    <dgm:pt modelId="{5AF0DC72-B7DE-EE46-87D4-F0EDE14D99AE}" type="sibTrans" cxnId="{C8B3FAB1-CA3A-5E40-96AE-9A18A73F57DB}">
      <dgm:prSet/>
      <dgm:spPr/>
      <dgm:t>
        <a:bodyPr/>
        <a:lstStyle/>
        <a:p>
          <a:endParaRPr lang="en-US"/>
        </a:p>
      </dgm:t>
    </dgm:pt>
    <dgm:pt modelId="{92EC17E6-503B-5A49-9791-A2C8E1A02848}">
      <dgm:prSet phldrT="[Text]"/>
      <dgm:spPr/>
      <dgm:t>
        <a:bodyPr/>
        <a:lstStyle/>
        <a:p>
          <a:r>
            <a:rPr lang="en-US" dirty="0" smtClean="0"/>
            <a:t>Dave          Luke</a:t>
          </a:r>
          <a:endParaRPr lang="en-US" dirty="0"/>
        </a:p>
      </dgm:t>
    </dgm:pt>
    <dgm:pt modelId="{0AAE86FC-C867-5442-9E0F-7BEDFC8472B0}" type="parTrans" cxnId="{093FB7AC-3690-6848-9C37-A59DDC08FF01}">
      <dgm:prSet/>
      <dgm:spPr/>
      <dgm:t>
        <a:bodyPr/>
        <a:lstStyle/>
        <a:p>
          <a:endParaRPr lang="en-US"/>
        </a:p>
      </dgm:t>
    </dgm:pt>
    <dgm:pt modelId="{AF4A0061-D79A-4542-BDB7-E36E883E1778}" type="sibTrans" cxnId="{093FB7AC-3690-6848-9C37-A59DDC08FF01}">
      <dgm:prSet/>
      <dgm:spPr/>
      <dgm:t>
        <a:bodyPr/>
        <a:lstStyle/>
        <a:p>
          <a:endParaRPr lang="en-US"/>
        </a:p>
      </dgm:t>
    </dgm:pt>
    <dgm:pt modelId="{13B4E0F0-E4E4-904F-860C-D25E0828790D}">
      <dgm:prSet phldrT="[Text]"/>
      <dgm:spPr/>
      <dgm:t>
        <a:bodyPr/>
        <a:lstStyle/>
        <a:p>
          <a:r>
            <a:rPr lang="en-US" dirty="0" smtClean="0"/>
            <a:t>Kerry         Kirk</a:t>
          </a:r>
          <a:endParaRPr lang="en-US" dirty="0"/>
        </a:p>
      </dgm:t>
    </dgm:pt>
    <dgm:pt modelId="{3173E336-8200-9D4F-B9A8-2F86C7B34DD0}" type="parTrans" cxnId="{E97266CC-0540-204F-A1D4-EDC8257F2EB2}">
      <dgm:prSet/>
      <dgm:spPr/>
      <dgm:t>
        <a:bodyPr/>
        <a:lstStyle/>
        <a:p>
          <a:endParaRPr lang="en-US"/>
        </a:p>
      </dgm:t>
    </dgm:pt>
    <dgm:pt modelId="{67F345CF-66DA-124E-8442-C8F5F558808F}" type="sibTrans" cxnId="{E97266CC-0540-204F-A1D4-EDC8257F2EB2}">
      <dgm:prSet/>
      <dgm:spPr/>
      <dgm:t>
        <a:bodyPr/>
        <a:lstStyle/>
        <a:p>
          <a:endParaRPr lang="en-US"/>
        </a:p>
      </dgm:t>
    </dgm:pt>
    <dgm:pt modelId="{8243C997-51DE-7A4E-A3A2-B80842078926}">
      <dgm:prSet phldrT="[Text]"/>
      <dgm:spPr/>
      <dgm:t>
        <a:bodyPr/>
        <a:lstStyle/>
        <a:p>
          <a:r>
            <a:rPr lang="en-US" dirty="0" smtClean="0"/>
            <a:t>Brandon      Gavin</a:t>
          </a:r>
          <a:endParaRPr lang="en-US" dirty="0"/>
        </a:p>
      </dgm:t>
    </dgm:pt>
    <dgm:pt modelId="{8295E7BB-37CC-F449-B8A4-4D22AF32656B}" type="sibTrans" cxnId="{A58F9A74-95CF-DB4C-9A35-CA33FE84F73A}">
      <dgm:prSet/>
      <dgm:spPr/>
      <dgm:t>
        <a:bodyPr/>
        <a:lstStyle/>
        <a:p>
          <a:endParaRPr lang="en-US"/>
        </a:p>
      </dgm:t>
    </dgm:pt>
    <dgm:pt modelId="{48850362-7CE8-224F-B3C3-7522A888C260}" type="parTrans" cxnId="{A58F9A74-95CF-DB4C-9A35-CA33FE84F73A}">
      <dgm:prSet/>
      <dgm:spPr/>
      <dgm:t>
        <a:bodyPr/>
        <a:lstStyle/>
        <a:p>
          <a:endParaRPr lang="en-US"/>
        </a:p>
      </dgm:t>
    </dgm:pt>
    <dgm:pt modelId="{A2745F1E-4608-EF47-B3FB-985CC2AEC410}">
      <dgm:prSet phldrT="[Text]"/>
      <dgm:spPr/>
      <dgm:t>
        <a:bodyPr/>
        <a:lstStyle/>
        <a:p>
          <a:r>
            <a:rPr lang="en-US" dirty="0" smtClean="0"/>
            <a:t>Joe             Josh</a:t>
          </a:r>
          <a:endParaRPr lang="en-US" dirty="0"/>
        </a:p>
      </dgm:t>
    </dgm:pt>
    <dgm:pt modelId="{DAC3E8E4-87A5-4F4F-8346-B4BB40ED561B}" type="sibTrans" cxnId="{EB6332A0-5152-CE46-BD1A-0E8B100C6F35}">
      <dgm:prSet/>
      <dgm:spPr/>
      <dgm:t>
        <a:bodyPr/>
        <a:lstStyle/>
        <a:p>
          <a:endParaRPr lang="en-US"/>
        </a:p>
      </dgm:t>
    </dgm:pt>
    <dgm:pt modelId="{16B2490A-D1D2-4949-A53D-040265C87CB1}" type="parTrans" cxnId="{EB6332A0-5152-CE46-BD1A-0E8B100C6F35}">
      <dgm:prSet/>
      <dgm:spPr/>
      <dgm:t>
        <a:bodyPr/>
        <a:lstStyle/>
        <a:p>
          <a:endParaRPr lang="en-US"/>
        </a:p>
      </dgm:t>
    </dgm:pt>
    <dgm:pt modelId="{65ABBDF4-ABF6-A743-92C4-E99127EF520B}">
      <dgm:prSet phldrT="[Text]"/>
      <dgm:spPr/>
      <dgm:t>
        <a:bodyPr/>
        <a:lstStyle/>
        <a:p>
          <a:r>
            <a:rPr lang="en-US" dirty="0" smtClean="0"/>
            <a:t>Wade</a:t>
          </a:r>
          <a:endParaRPr lang="en-US" dirty="0"/>
        </a:p>
      </dgm:t>
    </dgm:pt>
    <dgm:pt modelId="{67601EA1-F2EF-C749-9228-8A546305D5B4}" type="parTrans" cxnId="{C285060F-34D6-7748-A0C4-62F254F76D47}">
      <dgm:prSet/>
      <dgm:spPr/>
      <dgm:t>
        <a:bodyPr/>
        <a:lstStyle/>
        <a:p>
          <a:endParaRPr lang="en-US"/>
        </a:p>
      </dgm:t>
    </dgm:pt>
    <dgm:pt modelId="{3E0772EB-99AF-2C42-95D4-F38E07F09D8B}" type="sibTrans" cxnId="{C285060F-34D6-7748-A0C4-62F254F76D47}">
      <dgm:prSet/>
      <dgm:spPr/>
      <dgm:t>
        <a:bodyPr/>
        <a:lstStyle/>
        <a:p>
          <a:endParaRPr lang="en-US"/>
        </a:p>
      </dgm:t>
    </dgm:pt>
    <dgm:pt modelId="{AA3311B6-14CF-AD45-9D91-809F24642463}">
      <dgm:prSet phldrT="[Text]"/>
      <dgm:spPr/>
      <dgm:t>
        <a:bodyPr/>
        <a:lstStyle/>
        <a:p>
          <a:r>
            <a:rPr lang="en-US" dirty="0" smtClean="0"/>
            <a:t>Jason</a:t>
          </a:r>
          <a:endParaRPr lang="en-US" dirty="0"/>
        </a:p>
      </dgm:t>
    </dgm:pt>
    <dgm:pt modelId="{AFAD17E1-C0C2-E745-A9AE-90EBEB06448F}" type="parTrans" cxnId="{A31416E3-632E-7149-BDC4-68774C31148B}">
      <dgm:prSet/>
      <dgm:spPr/>
      <dgm:t>
        <a:bodyPr/>
        <a:lstStyle/>
        <a:p>
          <a:endParaRPr lang="en-US"/>
        </a:p>
      </dgm:t>
    </dgm:pt>
    <dgm:pt modelId="{A45902D0-4B15-B542-B7EB-C1490C7F469B}" type="sibTrans" cxnId="{A31416E3-632E-7149-BDC4-68774C31148B}">
      <dgm:prSet/>
      <dgm:spPr/>
      <dgm:t>
        <a:bodyPr/>
        <a:lstStyle/>
        <a:p>
          <a:endParaRPr lang="en-US"/>
        </a:p>
      </dgm:t>
    </dgm:pt>
    <dgm:pt modelId="{AE057BBA-D5BF-8141-B240-D1B7F2BB903E}">
      <dgm:prSet phldrT="[Text]"/>
      <dgm:spPr/>
      <dgm:t>
        <a:bodyPr/>
        <a:lstStyle/>
        <a:p>
          <a:r>
            <a:rPr lang="en-US" dirty="0" smtClean="0"/>
            <a:t>Will</a:t>
          </a:r>
          <a:endParaRPr lang="en-US" dirty="0"/>
        </a:p>
      </dgm:t>
    </dgm:pt>
    <dgm:pt modelId="{4CE24F21-71CF-B942-BD60-C356D2341175}" type="parTrans" cxnId="{A0919C79-EBB7-5748-AAD0-6F470026BC53}">
      <dgm:prSet/>
      <dgm:spPr/>
      <dgm:t>
        <a:bodyPr/>
        <a:lstStyle/>
        <a:p>
          <a:endParaRPr lang="en-US"/>
        </a:p>
      </dgm:t>
    </dgm:pt>
    <dgm:pt modelId="{5A050E5B-45CC-0441-9593-7FA3B61E20B2}" type="sibTrans" cxnId="{A0919C79-EBB7-5748-AAD0-6F470026BC53}">
      <dgm:prSet/>
      <dgm:spPr/>
      <dgm:t>
        <a:bodyPr/>
        <a:lstStyle/>
        <a:p>
          <a:endParaRPr lang="en-US"/>
        </a:p>
      </dgm:t>
    </dgm:pt>
    <dgm:pt modelId="{E647AC2D-7A65-3146-A5B0-8F35B120DA99}" type="pres">
      <dgm:prSet presAssocID="{9E3252D9-DEAC-6747-8DDC-8DF9AEA344C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5D1B50-8094-FE49-B7D5-A2B6511A2050}" type="pres">
      <dgm:prSet presAssocID="{9E3252D9-DEAC-6747-8DDC-8DF9AEA344CF}" presName="children" presStyleCnt="0"/>
      <dgm:spPr/>
    </dgm:pt>
    <dgm:pt modelId="{35476B1A-6BF3-DC40-9D8A-F93FABD7E1C4}" type="pres">
      <dgm:prSet presAssocID="{9E3252D9-DEAC-6747-8DDC-8DF9AEA344CF}" presName="child1group" presStyleCnt="0"/>
      <dgm:spPr/>
    </dgm:pt>
    <dgm:pt modelId="{C1C6E505-6A96-444C-BDD4-52F55E93AE25}" type="pres">
      <dgm:prSet presAssocID="{9E3252D9-DEAC-6747-8DDC-8DF9AEA344CF}" presName="child1" presStyleLbl="bgAcc1" presStyleIdx="0" presStyleCnt="3"/>
      <dgm:spPr/>
      <dgm:t>
        <a:bodyPr/>
        <a:lstStyle/>
        <a:p>
          <a:endParaRPr lang="en-US"/>
        </a:p>
      </dgm:t>
    </dgm:pt>
    <dgm:pt modelId="{8BB4D4E9-0FAF-6247-AE58-B6C18372665A}" type="pres">
      <dgm:prSet presAssocID="{9E3252D9-DEAC-6747-8DDC-8DF9AEA344CF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61B97-CC50-8741-A12A-663D95DA9EE1}" type="pres">
      <dgm:prSet presAssocID="{9E3252D9-DEAC-6747-8DDC-8DF9AEA344CF}" presName="child2group" presStyleCnt="0"/>
      <dgm:spPr/>
    </dgm:pt>
    <dgm:pt modelId="{0BEE2E33-3B94-F24D-AE30-2E6A009372F8}" type="pres">
      <dgm:prSet presAssocID="{9E3252D9-DEAC-6747-8DDC-8DF9AEA344CF}" presName="child2" presStyleLbl="bgAcc1" presStyleIdx="1" presStyleCnt="3"/>
      <dgm:spPr/>
      <dgm:t>
        <a:bodyPr/>
        <a:lstStyle/>
        <a:p>
          <a:endParaRPr lang="en-US"/>
        </a:p>
      </dgm:t>
    </dgm:pt>
    <dgm:pt modelId="{EAEEA41A-42CB-3E48-831A-E0EF5386D4C2}" type="pres">
      <dgm:prSet presAssocID="{9E3252D9-DEAC-6747-8DDC-8DF9AEA344CF}" presName="child2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D58764-D3BD-014B-B603-5A211B3E2A86}" type="pres">
      <dgm:prSet presAssocID="{9E3252D9-DEAC-6747-8DDC-8DF9AEA344CF}" presName="child3group" presStyleCnt="0"/>
      <dgm:spPr/>
    </dgm:pt>
    <dgm:pt modelId="{C4E83C37-32AA-F94F-A820-0B40E60A892F}" type="pres">
      <dgm:prSet presAssocID="{9E3252D9-DEAC-6747-8DDC-8DF9AEA344CF}" presName="child3" presStyleLbl="bgAcc1" presStyleIdx="2" presStyleCnt="3"/>
      <dgm:spPr/>
      <dgm:t>
        <a:bodyPr/>
        <a:lstStyle/>
        <a:p>
          <a:endParaRPr lang="en-US"/>
        </a:p>
      </dgm:t>
    </dgm:pt>
    <dgm:pt modelId="{27A374FA-A056-B64E-9558-637633B88265}" type="pres">
      <dgm:prSet presAssocID="{9E3252D9-DEAC-6747-8DDC-8DF9AEA344CF}" presName="child3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1C8AF3-963C-964C-B883-9B4F1AE80B2A}" type="pres">
      <dgm:prSet presAssocID="{9E3252D9-DEAC-6747-8DDC-8DF9AEA344CF}" presName="childPlaceholder" presStyleCnt="0"/>
      <dgm:spPr/>
    </dgm:pt>
    <dgm:pt modelId="{933B81DA-BB85-6445-B072-15F1AA8A1E2F}" type="pres">
      <dgm:prSet presAssocID="{9E3252D9-DEAC-6747-8DDC-8DF9AEA344CF}" presName="circle" presStyleCnt="0"/>
      <dgm:spPr/>
    </dgm:pt>
    <dgm:pt modelId="{B9D565E7-73B5-E84C-A8CB-46470372F820}" type="pres">
      <dgm:prSet presAssocID="{9E3252D9-DEAC-6747-8DDC-8DF9AEA344CF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977C63-153C-2140-9757-3569256B40C0}" type="pres">
      <dgm:prSet presAssocID="{9E3252D9-DEAC-6747-8DDC-8DF9AEA344CF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D1BA3-0619-BA4E-AAE5-D26D756EA234}" type="pres">
      <dgm:prSet presAssocID="{9E3252D9-DEAC-6747-8DDC-8DF9AEA344CF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D54704-D856-9D45-819F-D664B5249319}" type="pres">
      <dgm:prSet presAssocID="{9E3252D9-DEAC-6747-8DDC-8DF9AEA344CF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6253AF-2296-FB42-9D1F-E77838834F50}" type="pres">
      <dgm:prSet presAssocID="{9E3252D9-DEAC-6747-8DDC-8DF9AEA344CF}" presName="quadrantPlaceholder" presStyleCnt="0"/>
      <dgm:spPr/>
    </dgm:pt>
    <dgm:pt modelId="{546E6F9E-8A41-124A-9F2A-832151086868}" type="pres">
      <dgm:prSet presAssocID="{9E3252D9-DEAC-6747-8DDC-8DF9AEA344CF}" presName="center1" presStyleLbl="fgShp" presStyleIdx="0" presStyleCnt="2"/>
      <dgm:spPr/>
    </dgm:pt>
    <dgm:pt modelId="{BF96E399-96A0-FC42-BB37-334F40A92E2F}" type="pres">
      <dgm:prSet presAssocID="{9E3252D9-DEAC-6747-8DDC-8DF9AEA344CF}" presName="center2" presStyleLbl="fgShp" presStyleIdx="1" presStyleCnt="2"/>
      <dgm:spPr/>
    </dgm:pt>
  </dgm:ptLst>
  <dgm:cxnLst>
    <dgm:cxn modelId="{A0919C79-EBB7-5748-AAD0-6F470026BC53}" srcId="{A7C23C18-2CBA-B649-9639-367F5E21448E}" destId="{AE057BBA-D5BF-8141-B240-D1B7F2BB903E}" srcOrd="1" destOrd="0" parTransId="{4CE24F21-71CF-B942-BD60-C356D2341175}" sibTransId="{5A050E5B-45CC-0441-9593-7FA3B61E20B2}"/>
    <dgm:cxn modelId="{FAB18FC1-DBEC-264F-A54F-32FC1CDABE45}" type="presOf" srcId="{AE057BBA-D5BF-8141-B240-D1B7F2BB903E}" destId="{C4E83C37-32AA-F94F-A820-0B40E60A892F}" srcOrd="0" destOrd="1" presId="urn:microsoft.com/office/officeart/2005/8/layout/cycle4"/>
    <dgm:cxn modelId="{A1B2CDCD-50B5-534B-BDB6-DC03082904E2}" type="presOf" srcId="{CCEF1FF1-B6E4-0F41-BAB8-D4CD6EE9B863}" destId="{0BEE2E33-3B94-F24D-AE30-2E6A009372F8}" srcOrd="0" destOrd="0" presId="urn:microsoft.com/office/officeart/2005/8/layout/cycle4"/>
    <dgm:cxn modelId="{1F98E576-516F-7648-A037-C04FEF91CD7E}" type="presOf" srcId="{AA3311B6-14CF-AD45-9D91-809F24642463}" destId="{EAEEA41A-42CB-3E48-831A-E0EF5386D4C2}" srcOrd="1" destOrd="2" presId="urn:microsoft.com/office/officeart/2005/8/layout/cycle4"/>
    <dgm:cxn modelId="{B481E6A4-9CD9-1945-BA17-ECCA118D4BA3}" type="presOf" srcId="{F66AC584-199A-6547-9D3B-5AD521A2FA38}" destId="{39977C63-153C-2140-9757-3569256B40C0}" srcOrd="0" destOrd="0" presId="urn:microsoft.com/office/officeart/2005/8/layout/cycle4"/>
    <dgm:cxn modelId="{BA06820E-1BD0-2E4F-8A97-4ACE78FAC538}" srcId="{A7C23C18-2CBA-B649-9639-367F5E21448E}" destId="{220A4E8D-BC96-C540-A025-E98744269ABD}" srcOrd="0" destOrd="0" parTransId="{B161A291-3F73-8545-BC2E-3BBFEB9BF43E}" sibTransId="{EC4BB448-35A8-EB4F-9E77-54231F7360AE}"/>
    <dgm:cxn modelId="{4DF43659-163B-1442-88F6-C83712904225}" type="presOf" srcId="{CCEF1FF1-B6E4-0F41-BAB8-D4CD6EE9B863}" destId="{EAEEA41A-42CB-3E48-831A-E0EF5386D4C2}" srcOrd="1" destOrd="0" presId="urn:microsoft.com/office/officeart/2005/8/layout/cycle4"/>
    <dgm:cxn modelId="{2A4836E1-8827-DF4C-8716-1F3EDDC54032}" type="presOf" srcId="{A2745F1E-4608-EF47-B3FB-985CC2AEC410}" destId="{C1C6E505-6A96-444C-BDD4-52F55E93AE25}" srcOrd="0" destOrd="1" presId="urn:microsoft.com/office/officeart/2005/8/layout/cycle4"/>
    <dgm:cxn modelId="{2123F5AC-AB58-F342-8A98-1B090246F854}" type="presOf" srcId="{92EC17E6-503B-5A49-9791-A2C8E1A02848}" destId="{C1C6E505-6A96-444C-BDD4-52F55E93AE25}" srcOrd="0" destOrd="2" presId="urn:microsoft.com/office/officeart/2005/8/layout/cycle4"/>
    <dgm:cxn modelId="{093FB7AC-3690-6848-9C37-A59DDC08FF01}" srcId="{73C21FBB-A028-3340-901D-D9821CA2B07A}" destId="{92EC17E6-503B-5A49-9791-A2C8E1A02848}" srcOrd="2" destOrd="0" parTransId="{0AAE86FC-C867-5442-9E0F-7BEDFC8472B0}" sibTransId="{AF4A0061-D79A-4542-BDB7-E36E883E1778}"/>
    <dgm:cxn modelId="{E6C448F8-BE7A-5645-8FDD-9BD53B4545A4}" type="presOf" srcId="{A2745F1E-4608-EF47-B3FB-985CC2AEC410}" destId="{8BB4D4E9-0FAF-6247-AE58-B6C18372665A}" srcOrd="1" destOrd="1" presId="urn:microsoft.com/office/officeart/2005/8/layout/cycle4"/>
    <dgm:cxn modelId="{7CFC4C18-FB9E-8440-9E8C-CA2D080E784C}" type="presOf" srcId="{A7C23C18-2CBA-B649-9639-367F5E21448E}" destId="{F25D1BA3-0619-BA4E-AAE5-D26D756EA234}" srcOrd="0" destOrd="0" presId="urn:microsoft.com/office/officeart/2005/8/layout/cycle4"/>
    <dgm:cxn modelId="{1C2B5DA5-A4F6-3341-801C-3AF22D92ED26}" type="presOf" srcId="{220A4E8D-BC96-C540-A025-E98744269ABD}" destId="{27A374FA-A056-B64E-9558-637633B88265}" srcOrd="1" destOrd="0" presId="urn:microsoft.com/office/officeart/2005/8/layout/cycle4"/>
    <dgm:cxn modelId="{385CA38D-C92E-4C41-9825-E9AFB5E484EE}" type="presOf" srcId="{220A4E8D-BC96-C540-A025-E98744269ABD}" destId="{C4E83C37-32AA-F94F-A820-0B40E60A892F}" srcOrd="0" destOrd="0" presId="urn:microsoft.com/office/officeart/2005/8/layout/cycle4"/>
    <dgm:cxn modelId="{6B7D2BBB-6B76-DB44-9F89-949FF27B2A60}" type="presOf" srcId="{AE057BBA-D5BF-8141-B240-D1B7F2BB903E}" destId="{27A374FA-A056-B64E-9558-637633B88265}" srcOrd="1" destOrd="1" presId="urn:microsoft.com/office/officeart/2005/8/layout/cycle4"/>
    <dgm:cxn modelId="{91DFDB84-7865-FF46-B87E-DD91FFC4DC8F}" srcId="{F66AC584-199A-6547-9D3B-5AD521A2FA38}" destId="{CCEF1FF1-B6E4-0F41-BAB8-D4CD6EE9B863}" srcOrd="0" destOrd="0" parTransId="{0D1081FD-D232-0B42-AFBF-B81E9594ADFC}" sibTransId="{F3A6EECC-8B98-A741-9522-3757CD7BFEE7}"/>
    <dgm:cxn modelId="{ECFC5C10-4766-7241-9AA5-5C28AD35EAB1}" type="presOf" srcId="{65ABBDF4-ABF6-A743-92C4-E99127EF520B}" destId="{EAEEA41A-42CB-3E48-831A-E0EF5386D4C2}" srcOrd="1" destOrd="1" presId="urn:microsoft.com/office/officeart/2005/8/layout/cycle4"/>
    <dgm:cxn modelId="{0BB0DBA6-F59A-FF4A-B32D-6DA65C4E87B3}" type="presOf" srcId="{9E3252D9-DEAC-6747-8DDC-8DF9AEA344CF}" destId="{E647AC2D-7A65-3146-A5B0-8F35B120DA99}" srcOrd="0" destOrd="0" presId="urn:microsoft.com/office/officeart/2005/8/layout/cycle4"/>
    <dgm:cxn modelId="{3E6D210B-BA1D-F54D-98E7-D0DC508CE3E2}" srcId="{9E3252D9-DEAC-6747-8DDC-8DF9AEA344CF}" destId="{5DB48ED5-D51F-0345-A9CD-48D981EBFDCD}" srcOrd="3" destOrd="0" parTransId="{F05AA5AB-8FB5-F443-870F-3A792E5834CD}" sibTransId="{F2CAC570-FD36-F645-A8FA-5B05ED149C52}"/>
    <dgm:cxn modelId="{C270C5D5-11E5-1349-B65D-02AB8D82CDB3}" srcId="{9E3252D9-DEAC-6747-8DDC-8DF9AEA344CF}" destId="{A7C23C18-2CBA-B649-9639-367F5E21448E}" srcOrd="2" destOrd="0" parTransId="{0ECF4280-EFE9-C64D-A2DB-B87807868F4E}" sibTransId="{80BF0704-75CB-FB40-BADF-6E14C92D567C}"/>
    <dgm:cxn modelId="{A31416E3-632E-7149-BDC4-68774C31148B}" srcId="{F66AC584-199A-6547-9D3B-5AD521A2FA38}" destId="{AA3311B6-14CF-AD45-9D91-809F24642463}" srcOrd="2" destOrd="0" parTransId="{AFAD17E1-C0C2-E745-A9AE-90EBEB06448F}" sibTransId="{A45902D0-4B15-B542-B7EB-C1490C7F469B}"/>
    <dgm:cxn modelId="{06762204-F5A6-2348-8C19-17324784AF37}" srcId="{9E3252D9-DEAC-6747-8DDC-8DF9AEA344CF}" destId="{F66AC584-199A-6547-9D3B-5AD521A2FA38}" srcOrd="1" destOrd="0" parTransId="{ED4649DE-4FD5-4648-897E-061E63370F22}" sibTransId="{A0F44845-9B9F-5645-B98C-D7A044F9BAA6}"/>
    <dgm:cxn modelId="{066573C2-EE8B-F94E-8185-70C236200C82}" type="presOf" srcId="{65ABBDF4-ABF6-A743-92C4-E99127EF520B}" destId="{0BEE2E33-3B94-F24D-AE30-2E6A009372F8}" srcOrd="0" destOrd="1" presId="urn:microsoft.com/office/officeart/2005/8/layout/cycle4"/>
    <dgm:cxn modelId="{EB6332A0-5152-CE46-BD1A-0E8B100C6F35}" srcId="{73C21FBB-A028-3340-901D-D9821CA2B07A}" destId="{A2745F1E-4608-EF47-B3FB-985CC2AEC410}" srcOrd="1" destOrd="0" parTransId="{16B2490A-D1D2-4949-A53D-040265C87CB1}" sibTransId="{DAC3E8E4-87A5-4F4F-8346-B4BB40ED561B}"/>
    <dgm:cxn modelId="{440BEFD1-352D-DA4F-8B5A-42E411F06E68}" type="presOf" srcId="{AA3311B6-14CF-AD45-9D91-809F24642463}" destId="{0BEE2E33-3B94-F24D-AE30-2E6A009372F8}" srcOrd="0" destOrd="2" presId="urn:microsoft.com/office/officeart/2005/8/layout/cycle4"/>
    <dgm:cxn modelId="{E7F3B099-F1BB-3F4E-98DE-9802FA406781}" srcId="{9E3252D9-DEAC-6747-8DDC-8DF9AEA344CF}" destId="{73C21FBB-A028-3340-901D-D9821CA2B07A}" srcOrd="0" destOrd="0" parTransId="{1AF11A65-EF49-0742-B34E-B9AE0B7288C2}" sibTransId="{CAF512FA-A58A-8849-9D45-9919F9EE4CCF}"/>
    <dgm:cxn modelId="{A58F9A74-95CF-DB4C-9A35-CA33FE84F73A}" srcId="{73C21FBB-A028-3340-901D-D9821CA2B07A}" destId="{8243C997-51DE-7A4E-A3A2-B80842078926}" srcOrd="0" destOrd="0" parTransId="{48850362-7CE8-224F-B3C3-7522A888C260}" sibTransId="{8295E7BB-37CC-F449-B8A4-4D22AF32656B}"/>
    <dgm:cxn modelId="{566C7C3A-BF68-0549-9787-7B717616D703}" type="presOf" srcId="{73C21FBB-A028-3340-901D-D9821CA2B07A}" destId="{B9D565E7-73B5-E84C-A8CB-46470372F820}" srcOrd="0" destOrd="0" presId="urn:microsoft.com/office/officeart/2005/8/layout/cycle4"/>
    <dgm:cxn modelId="{7CC41520-DA48-2947-812F-2A1304728122}" type="presOf" srcId="{13B4E0F0-E4E4-904F-860C-D25E0828790D}" destId="{8BB4D4E9-0FAF-6247-AE58-B6C18372665A}" srcOrd="1" destOrd="3" presId="urn:microsoft.com/office/officeart/2005/8/layout/cycle4"/>
    <dgm:cxn modelId="{D91E1CEA-9A87-594D-B4CD-9C318B449294}" type="presOf" srcId="{8243C997-51DE-7A4E-A3A2-B80842078926}" destId="{C1C6E505-6A96-444C-BDD4-52F55E93AE25}" srcOrd="0" destOrd="0" presId="urn:microsoft.com/office/officeart/2005/8/layout/cycle4"/>
    <dgm:cxn modelId="{E97266CC-0540-204F-A1D4-EDC8257F2EB2}" srcId="{73C21FBB-A028-3340-901D-D9821CA2B07A}" destId="{13B4E0F0-E4E4-904F-860C-D25E0828790D}" srcOrd="3" destOrd="0" parTransId="{3173E336-8200-9D4F-B9A8-2F86C7B34DD0}" sibTransId="{67F345CF-66DA-124E-8442-C8F5F558808F}"/>
    <dgm:cxn modelId="{C8B3FAB1-CA3A-5E40-96AE-9A18A73F57DB}" srcId="{9E3252D9-DEAC-6747-8DDC-8DF9AEA344CF}" destId="{FAA66F2E-CA88-3D49-B2CE-61450EAE83CD}" srcOrd="4" destOrd="0" parTransId="{B069CA4D-BFB5-8449-A2CB-7E478DDA2799}" sibTransId="{5AF0DC72-B7DE-EE46-87D4-F0EDE14D99AE}"/>
    <dgm:cxn modelId="{C110B1ED-6D91-3C4B-8CED-7412984AC359}" type="presOf" srcId="{8243C997-51DE-7A4E-A3A2-B80842078926}" destId="{8BB4D4E9-0FAF-6247-AE58-B6C18372665A}" srcOrd="1" destOrd="0" presId="urn:microsoft.com/office/officeart/2005/8/layout/cycle4"/>
    <dgm:cxn modelId="{41706E67-C2EB-D54E-8812-FF67DD53ECFE}" type="presOf" srcId="{5DB48ED5-D51F-0345-A9CD-48D981EBFDCD}" destId="{EAD54704-D856-9D45-819F-D664B5249319}" srcOrd="0" destOrd="0" presId="urn:microsoft.com/office/officeart/2005/8/layout/cycle4"/>
    <dgm:cxn modelId="{C285060F-34D6-7748-A0C4-62F254F76D47}" srcId="{F66AC584-199A-6547-9D3B-5AD521A2FA38}" destId="{65ABBDF4-ABF6-A743-92C4-E99127EF520B}" srcOrd="1" destOrd="0" parTransId="{67601EA1-F2EF-C749-9228-8A546305D5B4}" sibTransId="{3E0772EB-99AF-2C42-95D4-F38E07F09D8B}"/>
    <dgm:cxn modelId="{6BD3B780-44A4-D74F-A6F9-80A2AB70B0C9}" type="presOf" srcId="{92EC17E6-503B-5A49-9791-A2C8E1A02848}" destId="{8BB4D4E9-0FAF-6247-AE58-B6C18372665A}" srcOrd="1" destOrd="2" presId="urn:microsoft.com/office/officeart/2005/8/layout/cycle4"/>
    <dgm:cxn modelId="{7BAFBFF3-82B2-1E43-927B-09AF9476F4CF}" type="presOf" srcId="{13B4E0F0-E4E4-904F-860C-D25E0828790D}" destId="{C1C6E505-6A96-444C-BDD4-52F55E93AE25}" srcOrd="0" destOrd="3" presId="urn:microsoft.com/office/officeart/2005/8/layout/cycle4"/>
    <dgm:cxn modelId="{05553185-9DD0-F149-94F7-14DAA169BC2A}" type="presParOf" srcId="{E647AC2D-7A65-3146-A5B0-8F35B120DA99}" destId="{865D1B50-8094-FE49-B7D5-A2B6511A2050}" srcOrd="0" destOrd="0" presId="urn:microsoft.com/office/officeart/2005/8/layout/cycle4"/>
    <dgm:cxn modelId="{6658D7A3-ADC6-9342-A36B-4D3CA2E1A236}" type="presParOf" srcId="{865D1B50-8094-FE49-B7D5-A2B6511A2050}" destId="{35476B1A-6BF3-DC40-9D8A-F93FABD7E1C4}" srcOrd="0" destOrd="0" presId="urn:microsoft.com/office/officeart/2005/8/layout/cycle4"/>
    <dgm:cxn modelId="{0015BF9C-C475-8A4C-9DBA-4A2AF47F02F1}" type="presParOf" srcId="{35476B1A-6BF3-DC40-9D8A-F93FABD7E1C4}" destId="{C1C6E505-6A96-444C-BDD4-52F55E93AE25}" srcOrd="0" destOrd="0" presId="urn:microsoft.com/office/officeart/2005/8/layout/cycle4"/>
    <dgm:cxn modelId="{7011EAE2-6216-2142-9CB5-B53A43365A73}" type="presParOf" srcId="{35476B1A-6BF3-DC40-9D8A-F93FABD7E1C4}" destId="{8BB4D4E9-0FAF-6247-AE58-B6C18372665A}" srcOrd="1" destOrd="0" presId="urn:microsoft.com/office/officeart/2005/8/layout/cycle4"/>
    <dgm:cxn modelId="{7D8AA407-D909-AF4B-A79D-FDC3E869496A}" type="presParOf" srcId="{865D1B50-8094-FE49-B7D5-A2B6511A2050}" destId="{66B61B97-CC50-8741-A12A-663D95DA9EE1}" srcOrd="1" destOrd="0" presId="urn:microsoft.com/office/officeart/2005/8/layout/cycle4"/>
    <dgm:cxn modelId="{3127B7CC-33D2-304F-A48F-688E90DFA0F7}" type="presParOf" srcId="{66B61B97-CC50-8741-A12A-663D95DA9EE1}" destId="{0BEE2E33-3B94-F24D-AE30-2E6A009372F8}" srcOrd="0" destOrd="0" presId="urn:microsoft.com/office/officeart/2005/8/layout/cycle4"/>
    <dgm:cxn modelId="{570D8D92-CFC5-6C4E-956C-6BA8B72E776B}" type="presParOf" srcId="{66B61B97-CC50-8741-A12A-663D95DA9EE1}" destId="{EAEEA41A-42CB-3E48-831A-E0EF5386D4C2}" srcOrd="1" destOrd="0" presId="urn:microsoft.com/office/officeart/2005/8/layout/cycle4"/>
    <dgm:cxn modelId="{4E3337C7-5972-A04A-BB5F-73D768596B31}" type="presParOf" srcId="{865D1B50-8094-FE49-B7D5-A2B6511A2050}" destId="{28D58764-D3BD-014B-B603-5A211B3E2A86}" srcOrd="2" destOrd="0" presId="urn:microsoft.com/office/officeart/2005/8/layout/cycle4"/>
    <dgm:cxn modelId="{0AC715EE-4663-7A44-B997-2033ACCA1AA5}" type="presParOf" srcId="{28D58764-D3BD-014B-B603-5A211B3E2A86}" destId="{C4E83C37-32AA-F94F-A820-0B40E60A892F}" srcOrd="0" destOrd="0" presId="urn:microsoft.com/office/officeart/2005/8/layout/cycle4"/>
    <dgm:cxn modelId="{18D21801-E5BE-CA45-9BBA-C03174BD2973}" type="presParOf" srcId="{28D58764-D3BD-014B-B603-5A211B3E2A86}" destId="{27A374FA-A056-B64E-9558-637633B88265}" srcOrd="1" destOrd="0" presId="urn:microsoft.com/office/officeart/2005/8/layout/cycle4"/>
    <dgm:cxn modelId="{F9ACEDED-DA70-144A-BE06-FA995B5221CE}" type="presParOf" srcId="{865D1B50-8094-FE49-B7D5-A2B6511A2050}" destId="{971C8AF3-963C-964C-B883-9B4F1AE80B2A}" srcOrd="3" destOrd="0" presId="urn:microsoft.com/office/officeart/2005/8/layout/cycle4"/>
    <dgm:cxn modelId="{1D87E7C2-DB04-7A4C-93B4-D5D5418A4513}" type="presParOf" srcId="{E647AC2D-7A65-3146-A5B0-8F35B120DA99}" destId="{933B81DA-BB85-6445-B072-15F1AA8A1E2F}" srcOrd="1" destOrd="0" presId="urn:microsoft.com/office/officeart/2005/8/layout/cycle4"/>
    <dgm:cxn modelId="{841CBD44-EDE1-764F-9850-A489A90E002B}" type="presParOf" srcId="{933B81DA-BB85-6445-B072-15F1AA8A1E2F}" destId="{B9D565E7-73B5-E84C-A8CB-46470372F820}" srcOrd="0" destOrd="0" presId="urn:microsoft.com/office/officeart/2005/8/layout/cycle4"/>
    <dgm:cxn modelId="{3A73C905-F968-574C-9705-1BF2DEAC1E09}" type="presParOf" srcId="{933B81DA-BB85-6445-B072-15F1AA8A1E2F}" destId="{39977C63-153C-2140-9757-3569256B40C0}" srcOrd="1" destOrd="0" presId="urn:microsoft.com/office/officeart/2005/8/layout/cycle4"/>
    <dgm:cxn modelId="{BC5501C5-E85C-EB41-A1FD-DEFB533108ED}" type="presParOf" srcId="{933B81DA-BB85-6445-B072-15F1AA8A1E2F}" destId="{F25D1BA3-0619-BA4E-AAE5-D26D756EA234}" srcOrd="2" destOrd="0" presId="urn:microsoft.com/office/officeart/2005/8/layout/cycle4"/>
    <dgm:cxn modelId="{7364EA3C-52C0-C44D-9890-F6DD28D5D75B}" type="presParOf" srcId="{933B81DA-BB85-6445-B072-15F1AA8A1E2F}" destId="{EAD54704-D856-9D45-819F-D664B5249319}" srcOrd="3" destOrd="0" presId="urn:microsoft.com/office/officeart/2005/8/layout/cycle4"/>
    <dgm:cxn modelId="{44CE68C8-29BC-D843-A890-61A7B9B1CF51}" type="presParOf" srcId="{933B81DA-BB85-6445-B072-15F1AA8A1E2F}" destId="{7E6253AF-2296-FB42-9D1F-E77838834F50}" srcOrd="4" destOrd="0" presId="urn:microsoft.com/office/officeart/2005/8/layout/cycle4"/>
    <dgm:cxn modelId="{AFA4DE34-4534-3247-AE98-D067EB161A6A}" type="presParOf" srcId="{E647AC2D-7A65-3146-A5B0-8F35B120DA99}" destId="{546E6F9E-8A41-124A-9F2A-832151086868}" srcOrd="2" destOrd="0" presId="urn:microsoft.com/office/officeart/2005/8/layout/cycle4"/>
    <dgm:cxn modelId="{D5D493A1-A2AC-3F46-91AB-AFC7798B5C65}" type="presParOf" srcId="{E647AC2D-7A65-3146-A5B0-8F35B120DA99}" destId="{BF96E399-96A0-FC42-BB37-334F40A92E2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DF8662-13BC-AD47-BC60-FE0B2C2D4B0D}">
      <dsp:nvSpPr>
        <dsp:cNvPr id="0" name=""/>
        <dsp:cNvSpPr/>
      </dsp:nvSpPr>
      <dsp:spPr>
        <a:xfrm>
          <a:off x="442" y="613890"/>
          <a:ext cx="852754" cy="85275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Century Gothic"/>
              <a:cs typeface="Century Gothic"/>
            </a:rPr>
            <a:t>Talent</a:t>
          </a:r>
          <a:endParaRPr lang="en-US" sz="1400" b="1" kern="1200" dirty="0">
            <a:latin typeface="Century Gothic"/>
            <a:cs typeface="Century Gothic"/>
          </a:endParaRPr>
        </a:p>
      </dsp:txBody>
      <dsp:txXfrm>
        <a:off x="125325" y="738773"/>
        <a:ext cx="602988" cy="602988"/>
      </dsp:txXfrm>
    </dsp:sp>
    <dsp:sp modelId="{63D6335B-3A14-D544-BDEE-BCD1DE94CD8D}">
      <dsp:nvSpPr>
        <dsp:cNvPr id="0" name=""/>
        <dsp:cNvSpPr/>
      </dsp:nvSpPr>
      <dsp:spPr>
        <a:xfrm>
          <a:off x="931551" y="824702"/>
          <a:ext cx="494597" cy="494597"/>
        </a:xfrm>
        <a:prstGeom prst="mathMultiply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1009212" y="902363"/>
        <a:ext cx="339275" cy="339275"/>
      </dsp:txXfrm>
    </dsp:sp>
    <dsp:sp modelId="{D9D56F8F-0EFA-0B4C-9157-AEBF4C2FC086}">
      <dsp:nvSpPr>
        <dsp:cNvPr id="0" name=""/>
        <dsp:cNvSpPr/>
      </dsp:nvSpPr>
      <dsp:spPr>
        <a:xfrm>
          <a:off x="1486281" y="613890"/>
          <a:ext cx="853155" cy="85275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Century Gothic"/>
              <a:cs typeface="Century Gothic"/>
            </a:rPr>
            <a:t>Investment</a:t>
          </a:r>
          <a:endParaRPr lang="en-US" sz="1400" b="1" kern="1200" dirty="0">
            <a:latin typeface="Century Gothic"/>
            <a:cs typeface="Century Gothic"/>
          </a:endParaRPr>
        </a:p>
      </dsp:txBody>
      <dsp:txXfrm>
        <a:off x="1611223" y="738773"/>
        <a:ext cx="603271" cy="602988"/>
      </dsp:txXfrm>
    </dsp:sp>
    <dsp:sp modelId="{7C8CE7A5-FADA-174F-88A5-3D710B00650F}">
      <dsp:nvSpPr>
        <dsp:cNvPr id="0" name=""/>
        <dsp:cNvSpPr/>
      </dsp:nvSpPr>
      <dsp:spPr>
        <a:xfrm>
          <a:off x="2408680" y="792969"/>
          <a:ext cx="494597" cy="494597"/>
        </a:xfrm>
        <a:prstGeom prst="mathEqual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474239" y="894856"/>
        <a:ext cx="363479" cy="290823"/>
      </dsp:txXfrm>
    </dsp:sp>
    <dsp:sp modelId="{F452955E-1E4A-C847-B99E-4B06FE0BAD09}">
      <dsp:nvSpPr>
        <dsp:cNvPr id="0" name=""/>
        <dsp:cNvSpPr/>
      </dsp:nvSpPr>
      <dsp:spPr>
        <a:xfrm>
          <a:off x="2972521" y="613890"/>
          <a:ext cx="852754" cy="85275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Century Gothic"/>
              <a:cs typeface="Century Gothic"/>
            </a:rPr>
            <a:t>Strength</a:t>
          </a:r>
          <a:endParaRPr lang="en-US" sz="1400" b="1" kern="1200" dirty="0">
            <a:latin typeface="Century Gothic"/>
            <a:cs typeface="Century Gothic"/>
          </a:endParaRPr>
        </a:p>
      </dsp:txBody>
      <dsp:txXfrm>
        <a:off x="3097404" y="738773"/>
        <a:ext cx="602988" cy="6029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83C37-32AA-F94F-A820-0B40E60A892F}">
      <dsp:nvSpPr>
        <dsp:cNvPr id="0" name=""/>
        <dsp:cNvSpPr/>
      </dsp:nvSpPr>
      <dsp:spPr>
        <a:xfrm>
          <a:off x="3660397" y="2450592"/>
          <a:ext cx="1780283" cy="1153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Mike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Will</a:t>
          </a:r>
          <a:endParaRPr lang="en-US" sz="1000" kern="1200" dirty="0"/>
        </a:p>
      </dsp:txBody>
      <dsp:txXfrm>
        <a:off x="4219814" y="2764229"/>
        <a:ext cx="1195534" cy="814250"/>
      </dsp:txXfrm>
    </dsp:sp>
    <dsp:sp modelId="{0BEE2E33-3B94-F24D-AE30-2E6A009372F8}">
      <dsp:nvSpPr>
        <dsp:cNvPr id="0" name=""/>
        <dsp:cNvSpPr/>
      </dsp:nvSpPr>
      <dsp:spPr>
        <a:xfrm>
          <a:off x="3660397" y="0"/>
          <a:ext cx="1780283" cy="1153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Josh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Wade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Jason</a:t>
          </a:r>
          <a:endParaRPr lang="en-US" sz="1000" kern="1200" dirty="0"/>
        </a:p>
      </dsp:txBody>
      <dsp:txXfrm>
        <a:off x="4219814" y="25332"/>
        <a:ext cx="1195534" cy="814250"/>
      </dsp:txXfrm>
    </dsp:sp>
    <dsp:sp modelId="{C1C6E505-6A96-444C-BDD4-52F55E93AE25}">
      <dsp:nvSpPr>
        <dsp:cNvPr id="0" name=""/>
        <dsp:cNvSpPr/>
      </dsp:nvSpPr>
      <dsp:spPr>
        <a:xfrm>
          <a:off x="755724" y="0"/>
          <a:ext cx="1780283" cy="1153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Brandon      Gavin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Joe             Josh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Dave          Luke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Kerry         Kirk</a:t>
          </a:r>
          <a:endParaRPr lang="en-US" sz="1000" kern="1200" dirty="0"/>
        </a:p>
      </dsp:txBody>
      <dsp:txXfrm>
        <a:off x="781056" y="25332"/>
        <a:ext cx="1195534" cy="814250"/>
      </dsp:txXfrm>
    </dsp:sp>
    <dsp:sp modelId="{B9D565E7-73B5-E84C-A8CB-46470372F820}">
      <dsp:nvSpPr>
        <dsp:cNvPr id="0" name=""/>
        <dsp:cNvSpPr/>
      </dsp:nvSpPr>
      <dsp:spPr>
        <a:xfrm>
          <a:off x="1501713" y="205417"/>
          <a:ext cx="1560450" cy="156045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Executing</a:t>
          </a:r>
          <a:endParaRPr lang="en-US" sz="1300" kern="1200" dirty="0"/>
        </a:p>
      </dsp:txBody>
      <dsp:txXfrm>
        <a:off x="1958758" y="662462"/>
        <a:ext cx="1103405" cy="1103405"/>
      </dsp:txXfrm>
    </dsp:sp>
    <dsp:sp modelId="{39977C63-153C-2140-9757-3569256B40C0}">
      <dsp:nvSpPr>
        <dsp:cNvPr id="0" name=""/>
        <dsp:cNvSpPr/>
      </dsp:nvSpPr>
      <dsp:spPr>
        <a:xfrm rot="5400000">
          <a:off x="3134240" y="205417"/>
          <a:ext cx="1560450" cy="156045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Influence </a:t>
          </a:r>
          <a:endParaRPr lang="en-US" sz="1300" kern="1200" dirty="0"/>
        </a:p>
      </dsp:txBody>
      <dsp:txXfrm rot="-5400000">
        <a:off x="3134240" y="662462"/>
        <a:ext cx="1103405" cy="1103405"/>
      </dsp:txXfrm>
    </dsp:sp>
    <dsp:sp modelId="{F25D1BA3-0619-BA4E-AAE5-D26D756EA234}">
      <dsp:nvSpPr>
        <dsp:cNvPr id="0" name=""/>
        <dsp:cNvSpPr/>
      </dsp:nvSpPr>
      <dsp:spPr>
        <a:xfrm rot="10800000">
          <a:off x="3134240" y="1837944"/>
          <a:ext cx="1560450" cy="156045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Strategic</a:t>
          </a:r>
          <a:endParaRPr lang="en-US" sz="1300" kern="1200" dirty="0"/>
        </a:p>
      </dsp:txBody>
      <dsp:txXfrm rot="10800000">
        <a:off x="3134240" y="1837944"/>
        <a:ext cx="1103405" cy="1103405"/>
      </dsp:txXfrm>
    </dsp:sp>
    <dsp:sp modelId="{EAD54704-D856-9D45-819F-D664B5249319}">
      <dsp:nvSpPr>
        <dsp:cNvPr id="0" name=""/>
        <dsp:cNvSpPr/>
      </dsp:nvSpPr>
      <dsp:spPr>
        <a:xfrm rot="16200000">
          <a:off x="1501713" y="1837944"/>
          <a:ext cx="1560450" cy="156045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Relationship</a:t>
          </a:r>
          <a:endParaRPr lang="en-US" sz="1300" kern="1200" dirty="0"/>
        </a:p>
      </dsp:txBody>
      <dsp:txXfrm rot="5400000">
        <a:off x="1958758" y="1837944"/>
        <a:ext cx="1103405" cy="1103405"/>
      </dsp:txXfrm>
    </dsp:sp>
    <dsp:sp modelId="{546E6F9E-8A41-124A-9F2A-832151086868}">
      <dsp:nvSpPr>
        <dsp:cNvPr id="0" name=""/>
        <dsp:cNvSpPr/>
      </dsp:nvSpPr>
      <dsp:spPr>
        <a:xfrm>
          <a:off x="2828817" y="1477562"/>
          <a:ext cx="538769" cy="468495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F96E399-96A0-FC42-BB37-334F40A92E2F}">
      <dsp:nvSpPr>
        <dsp:cNvPr id="0" name=""/>
        <dsp:cNvSpPr/>
      </dsp:nvSpPr>
      <dsp:spPr>
        <a:xfrm rot="10800000">
          <a:off x="2828817" y="1657753"/>
          <a:ext cx="538769" cy="468495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0.20209</cdr:x>
      <cdr:y>0.73529</cdr:y>
    </cdr:from>
    <cdr:to>
      <cdr:x>0.26097</cdr:x>
      <cdr:y>0.82527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52164" y="2649707"/>
          <a:ext cx="364814" cy="3242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40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0.31549</cdr:x>
      <cdr:y>0.40913</cdr:y>
    </cdr:from>
    <cdr:to>
      <cdr:x>0.36712</cdr:x>
      <cdr:y>0.52416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54769" y="1474339"/>
          <a:ext cx="319888" cy="4145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0.31985</cdr:x>
      <cdr:y>0.53284</cdr:y>
    </cdr:from>
    <cdr:to>
      <cdr:x>0.37802</cdr:x>
      <cdr:y>0.62163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81791" y="1920168"/>
          <a:ext cx="360423" cy="3199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0.19337</cdr:x>
      <cdr:y>0.33415</cdr:y>
    </cdr:from>
    <cdr:to>
      <cdr:x>0.25879</cdr:x>
      <cdr:y>0.44287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198117" y="1204141"/>
          <a:ext cx="405350" cy="3917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57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0.37001</cdr:x>
      <cdr:y>0.73154</cdr:y>
    </cdr:from>
    <cdr:to>
      <cdr:x>0.43325</cdr:x>
      <cdr:y>0.83276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92561" y="2636197"/>
          <a:ext cx="391836" cy="3647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22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0.37437</cdr:x>
      <cdr:y>0.51785</cdr:y>
    </cdr:from>
    <cdr:to>
      <cdr:x>0.42234</cdr:x>
      <cdr:y>0.59658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319582" y="1866129"/>
          <a:ext cx="297256" cy="2837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33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0.36782</cdr:x>
      <cdr:y>0.22918</cdr:y>
    </cdr:from>
    <cdr:to>
      <cdr:x>0.43543</cdr:x>
      <cdr:y>0.30041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279048" y="825861"/>
          <a:ext cx="418861" cy="2566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45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0.551</cdr:x>
      <cdr:y>0.64531</cdr:y>
    </cdr:from>
    <cdr:to>
      <cdr:x>0.60552</cdr:x>
      <cdr:y>0.72779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414026" y="2325468"/>
          <a:ext cx="337791" cy="2972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38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0.55755</cdr:x>
      <cdr:y>0.24042</cdr:y>
    </cdr:from>
    <cdr:to>
      <cdr:x>0.61642</cdr:x>
      <cdr:y>0.33415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454560" y="866391"/>
          <a:ext cx="364815" cy="3377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61</a:t>
          </a:r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48500-797E-CB45-B6A9-89BF07043643}" type="datetimeFigureOut">
              <a:rPr lang="en-US" smtClean="0"/>
              <a:t>2/20/14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38360-1C76-1541-9723-3ED59D4DBC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91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38360-1C76-1541-9723-3ED59D4DBC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35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38360-1C76-1541-9723-3ED59D4DBC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96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38360-1C76-1541-9723-3ED59D4DBC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Based on 2004 research.</a:t>
            </a:r>
          </a:p>
          <a:p>
            <a:endParaRPr lang="en-US" dirty="0" smtClean="0"/>
          </a:p>
          <a:p>
            <a:r>
              <a:rPr lang="en-US" dirty="0" smtClean="0"/>
              <a:t>Being apathetic towards employees (Ignoring them) is</a:t>
            </a:r>
            <a:r>
              <a:rPr lang="en-US" baseline="0" dirty="0" smtClean="0"/>
              <a:t> far worse than being overly critical or negative (weakness focused).</a:t>
            </a:r>
          </a:p>
          <a:p>
            <a:r>
              <a:rPr lang="en-US" baseline="0" dirty="0" smtClean="0"/>
              <a:t>If you ignore employees (or children)- less than one percent will be engaged. As opposed to the opposite of if you have a strength based approach 1% are actively disengaged.  People want to be around people who make them feel good.</a:t>
            </a:r>
          </a:p>
          <a:p>
            <a:r>
              <a:rPr lang="en-US" baseline="0" dirty="0" smtClean="0"/>
              <a:t>If employers want the most engaged workforce, than a strengths based approach is the way to go.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38360-1C76-1541-9723-3ED59D4DBC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88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38360-1C76-1541-9723-3ED59D4DBC7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49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Executing- make things happen</a:t>
            </a:r>
          </a:p>
          <a:p>
            <a:r>
              <a:rPr lang="en-US" dirty="0" smtClean="0"/>
              <a:t>Influence- speak up, take charge</a:t>
            </a:r>
            <a:r>
              <a:rPr lang="en-US" baseline="0" dirty="0" smtClean="0"/>
              <a:t> and be heard- people listen</a:t>
            </a:r>
          </a:p>
          <a:p>
            <a:r>
              <a:rPr lang="en-US" baseline="0" dirty="0" smtClean="0"/>
              <a:t>Relationship- Makes team greater than the sum of it’s parts</a:t>
            </a:r>
          </a:p>
          <a:p>
            <a:r>
              <a:rPr lang="en-US" baseline="0" dirty="0" smtClean="0"/>
              <a:t>Strategic- analyze and absorb information to lead to possibilities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38360-1C76-1541-9723-3ED59D4DBC7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66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Another look</a:t>
            </a:r>
            <a:r>
              <a:rPr lang="en-US" baseline="0" dirty="0" smtClean="0"/>
              <a:t> at the team as a whole</a:t>
            </a:r>
            <a:r>
              <a:rPr lang="en-US" dirty="0" smtClean="0"/>
              <a:t>.  </a:t>
            </a:r>
            <a:r>
              <a:rPr lang="en-US" dirty="0" smtClean="0"/>
              <a:t>The purpose is not to be well rounded, but to understand the power of your unique contributions to others.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838360-1C76-1541-9723-3ED59D4DBC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49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2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1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1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2" y="702070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2" y="1794936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1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3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3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1" y="5357593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1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3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8" y="3725335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70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8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3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4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9" y="5885673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5" y="5829262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4" y="5896962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8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9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7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8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8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90" y="5900027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1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2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8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3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2/20/14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2" y="5809153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3" y="5809153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adley Hand ITC TT-Bold"/>
                <a:cs typeface="Bradley Hand ITC TT-Bold"/>
              </a:rPr>
              <a:t>Strength Finders</a:t>
            </a:r>
            <a:endParaRPr lang="en-US" dirty="0">
              <a:latin typeface="Bradley Hand ITC TT-Bold"/>
              <a:cs typeface="Bradley Hand ITC TT-Bold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*  Names have been changed to protect clients.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54699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95023" y="817584"/>
            <a:ext cx="6965245" cy="30374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Bradley Hand ITC TT-Bold"/>
                <a:cs typeface="Bradley Hand ITC TT-Bold"/>
              </a:rPr>
              <a:t>All the strengths in ranking order</a:t>
            </a:r>
            <a:endParaRPr lang="en-US" sz="2800" dirty="0">
              <a:latin typeface="Bradley Hand ITC TT-Bold"/>
              <a:cs typeface="Bradley Hand ITC TT-Bold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2009717"/>
              </p:ext>
            </p:extLst>
          </p:nvPr>
        </p:nvGraphicFramePr>
        <p:xfrm>
          <a:off x="1451494" y="1284207"/>
          <a:ext cx="6186146" cy="4872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883"/>
                <a:gridCol w="1438271"/>
                <a:gridCol w="1629332"/>
                <a:gridCol w="1469308"/>
                <a:gridCol w="1388352"/>
              </a:tblGrid>
              <a:tr h="41148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000000"/>
                        </a:solidFill>
                      </a:endParaRPr>
                    </a:p>
                  </a:txBody>
                  <a:tcPr marL="82367" marR="82367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Executing</a:t>
                      </a:r>
                      <a:endParaRPr lang="en-US" sz="11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09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Influencing</a:t>
                      </a:r>
                      <a:endParaRPr lang="en-US" sz="11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Relationship</a:t>
                      </a:r>
                    </a:p>
                    <a:p>
                      <a:pPr algn="ctr"/>
                      <a:r>
                        <a:rPr lang="en-US" sz="1100" dirty="0" smtClean="0"/>
                        <a:t>Building</a:t>
                      </a:r>
                      <a:endParaRPr lang="en-US" sz="11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Strategic </a:t>
                      </a:r>
                    </a:p>
                    <a:p>
                      <a:pPr algn="ctr"/>
                      <a:r>
                        <a:rPr lang="en-US" sz="1100" dirty="0" smtClean="0"/>
                        <a:t>Thinking</a:t>
                      </a:r>
                      <a:endParaRPr lang="en-US" sz="11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325880"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1</a:t>
                      </a:r>
                      <a:endParaRPr lang="en-US" sz="1200" i="1" dirty="0"/>
                    </a:p>
                  </a:txBody>
                  <a:tcPr marL="82367" marR="82367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Brandon</a:t>
                      </a:r>
                    </a:p>
                    <a:p>
                      <a:pPr algn="ctr"/>
                      <a:r>
                        <a:rPr lang="en-US" sz="900" dirty="0" smtClean="0"/>
                        <a:t>Gavin</a:t>
                      </a:r>
                    </a:p>
                    <a:p>
                      <a:pPr algn="ctr"/>
                      <a:r>
                        <a:rPr lang="en-US" sz="900" dirty="0" err="1" smtClean="0"/>
                        <a:t>Gabbie</a:t>
                      </a:r>
                      <a:endParaRPr lang="en-US" sz="900" dirty="0" smtClean="0"/>
                    </a:p>
                    <a:p>
                      <a:pPr algn="ctr"/>
                      <a:r>
                        <a:rPr lang="en-US" sz="900" dirty="0" smtClean="0"/>
                        <a:t>Kerry</a:t>
                      </a:r>
                    </a:p>
                    <a:p>
                      <a:pPr algn="ctr"/>
                      <a:r>
                        <a:rPr lang="en-US" sz="900" dirty="0" smtClean="0"/>
                        <a:t>Joe</a:t>
                      </a:r>
                    </a:p>
                    <a:p>
                      <a:pPr algn="ctr"/>
                      <a:r>
                        <a:rPr lang="en-US" sz="900" dirty="0" smtClean="0"/>
                        <a:t>Dave</a:t>
                      </a:r>
                    </a:p>
                    <a:p>
                      <a:pPr algn="ctr"/>
                      <a:r>
                        <a:rPr lang="en-US" sz="900" dirty="0" smtClean="0"/>
                        <a:t>Kirk</a:t>
                      </a:r>
                    </a:p>
                    <a:p>
                      <a:pPr algn="ctr"/>
                      <a:r>
                        <a:rPr lang="en-US" sz="900" dirty="0" smtClean="0"/>
                        <a:t>Luke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Josh</a:t>
                      </a:r>
                    </a:p>
                    <a:p>
                      <a:pPr algn="ctr"/>
                      <a:r>
                        <a:rPr lang="en-US" sz="900" dirty="0" smtClean="0"/>
                        <a:t>Wade</a:t>
                      </a:r>
                    </a:p>
                    <a:p>
                      <a:pPr algn="ctr"/>
                      <a:r>
                        <a:rPr lang="en-US" sz="900" dirty="0" smtClean="0"/>
                        <a:t>Jason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Mike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2</a:t>
                      </a:r>
                      <a:endParaRPr lang="en-US" sz="1200" i="1" dirty="0"/>
                    </a:p>
                  </a:txBody>
                  <a:tcPr marL="82367" marR="82367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Gavin</a:t>
                      </a:r>
                    </a:p>
                    <a:p>
                      <a:pPr algn="ctr"/>
                      <a:r>
                        <a:rPr lang="en-US" sz="900" dirty="0" smtClean="0"/>
                        <a:t>Mike</a:t>
                      </a:r>
                    </a:p>
                    <a:p>
                      <a:pPr algn="ctr"/>
                      <a:r>
                        <a:rPr lang="en-US" sz="900" dirty="0" smtClean="0"/>
                        <a:t>Joe</a:t>
                      </a:r>
                    </a:p>
                    <a:p>
                      <a:pPr algn="ctr"/>
                      <a:r>
                        <a:rPr lang="en-US" sz="900" dirty="0" smtClean="0"/>
                        <a:t>Kirk</a:t>
                      </a:r>
                    </a:p>
                    <a:p>
                      <a:pPr algn="ctr"/>
                      <a:r>
                        <a:rPr lang="en-US" sz="900" dirty="0" smtClean="0"/>
                        <a:t>Will</a:t>
                      </a:r>
                    </a:p>
                    <a:p>
                      <a:pPr algn="ctr"/>
                      <a:r>
                        <a:rPr lang="en-US" sz="900" dirty="0" smtClean="0"/>
                        <a:t>Luke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Brandon</a:t>
                      </a:r>
                    </a:p>
                    <a:p>
                      <a:pPr algn="ctr"/>
                      <a:r>
                        <a:rPr lang="en-US" sz="900" dirty="0" smtClean="0"/>
                        <a:t>Josh</a:t>
                      </a:r>
                    </a:p>
                    <a:p>
                      <a:pPr algn="ctr"/>
                      <a:r>
                        <a:rPr lang="en-US" sz="900" dirty="0" smtClean="0"/>
                        <a:t>Jason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 smtClean="0"/>
                        <a:t>Gabbie</a:t>
                      </a:r>
                      <a:endParaRPr lang="en-US" sz="900" dirty="0" smtClean="0"/>
                    </a:p>
                    <a:p>
                      <a:pPr algn="ctr"/>
                      <a:r>
                        <a:rPr lang="en-US" sz="900" dirty="0" smtClean="0"/>
                        <a:t>Kerry</a:t>
                      </a:r>
                    </a:p>
                    <a:p>
                      <a:pPr algn="ctr"/>
                      <a:r>
                        <a:rPr lang="en-US" sz="900" dirty="0" smtClean="0"/>
                        <a:t>Wade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Dave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4696"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3</a:t>
                      </a:r>
                      <a:endParaRPr lang="en-US" sz="1200" i="1" dirty="0"/>
                    </a:p>
                  </a:txBody>
                  <a:tcPr marL="82367" marR="82367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Gavin</a:t>
                      </a:r>
                    </a:p>
                    <a:p>
                      <a:pPr algn="ctr"/>
                      <a:r>
                        <a:rPr lang="en-US" sz="900" dirty="0" smtClean="0"/>
                        <a:t>Mike</a:t>
                      </a:r>
                    </a:p>
                    <a:p>
                      <a:pPr algn="ctr"/>
                      <a:r>
                        <a:rPr lang="en-US" sz="900" dirty="0" smtClean="0"/>
                        <a:t>Joe</a:t>
                      </a:r>
                    </a:p>
                    <a:p>
                      <a:pPr algn="ctr"/>
                      <a:r>
                        <a:rPr lang="en-US" sz="900" dirty="0" smtClean="0"/>
                        <a:t>Will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Jason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Josh</a:t>
                      </a:r>
                    </a:p>
                    <a:p>
                      <a:pPr algn="ctr"/>
                      <a:r>
                        <a:rPr lang="en-US" sz="900" dirty="0" smtClean="0"/>
                        <a:t>Kerry</a:t>
                      </a:r>
                    </a:p>
                    <a:p>
                      <a:pPr algn="ctr"/>
                      <a:r>
                        <a:rPr lang="en-US" sz="900" dirty="0" smtClean="0"/>
                        <a:t>Dave</a:t>
                      </a:r>
                    </a:p>
                    <a:p>
                      <a:pPr algn="ctr"/>
                      <a:r>
                        <a:rPr lang="en-US" sz="900" dirty="0" smtClean="0"/>
                        <a:t>Will</a:t>
                      </a:r>
                    </a:p>
                    <a:p>
                      <a:pPr algn="ctr"/>
                      <a:r>
                        <a:rPr lang="en-US" sz="900" dirty="0" smtClean="0"/>
                        <a:t>Luke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Brandon</a:t>
                      </a:r>
                    </a:p>
                    <a:p>
                      <a:pPr algn="ctr"/>
                      <a:r>
                        <a:rPr lang="en-US" sz="900" dirty="0" err="1" smtClean="0"/>
                        <a:t>Gabbie</a:t>
                      </a:r>
                      <a:endParaRPr lang="en-US" sz="900" dirty="0" smtClean="0"/>
                    </a:p>
                    <a:p>
                      <a:pPr algn="ctr"/>
                      <a:r>
                        <a:rPr lang="en-US" sz="900" dirty="0" smtClean="0"/>
                        <a:t>Wade</a:t>
                      </a:r>
                    </a:p>
                    <a:p>
                      <a:pPr algn="ctr"/>
                      <a:r>
                        <a:rPr lang="en-US" sz="900" dirty="0" smtClean="0"/>
                        <a:t>Kirk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0297"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4</a:t>
                      </a:r>
                      <a:endParaRPr lang="en-US" sz="1200" i="1" dirty="0"/>
                    </a:p>
                  </a:txBody>
                  <a:tcPr marL="82367" marR="82367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Dave</a:t>
                      </a:r>
                    </a:p>
                    <a:p>
                      <a:pPr algn="ctr"/>
                      <a:r>
                        <a:rPr lang="en-US" sz="900" dirty="0" smtClean="0"/>
                        <a:t>Kirk</a:t>
                      </a:r>
                    </a:p>
                    <a:p>
                      <a:pPr algn="ctr"/>
                      <a:r>
                        <a:rPr lang="en-US" sz="900" dirty="0" smtClean="0"/>
                        <a:t>Luke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Jason</a:t>
                      </a:r>
                    </a:p>
                    <a:p>
                      <a:pPr algn="ctr"/>
                      <a:r>
                        <a:rPr lang="en-US" sz="900" dirty="0" smtClean="0"/>
                        <a:t>Will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Gavin</a:t>
                      </a:r>
                    </a:p>
                    <a:p>
                      <a:pPr algn="ctr"/>
                      <a:r>
                        <a:rPr lang="en-US" sz="900" dirty="0" smtClean="0"/>
                        <a:t>Josh</a:t>
                      </a:r>
                    </a:p>
                    <a:p>
                      <a:pPr algn="ctr"/>
                      <a:r>
                        <a:rPr lang="en-US" sz="900" dirty="0" smtClean="0"/>
                        <a:t>Kerry</a:t>
                      </a:r>
                    </a:p>
                    <a:p>
                      <a:pPr algn="ctr"/>
                      <a:r>
                        <a:rPr lang="en-US" sz="900" dirty="0" smtClean="0"/>
                        <a:t>Mike</a:t>
                      </a:r>
                    </a:p>
                    <a:p>
                      <a:pPr algn="ctr"/>
                      <a:r>
                        <a:rPr lang="en-US" sz="900" dirty="0" smtClean="0"/>
                        <a:t>Wade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Brandon</a:t>
                      </a:r>
                    </a:p>
                    <a:p>
                      <a:pPr algn="ctr"/>
                      <a:r>
                        <a:rPr lang="en-US" sz="900" dirty="0" err="1" smtClean="0"/>
                        <a:t>Gabbie</a:t>
                      </a:r>
                      <a:endParaRPr lang="en-US" sz="900" dirty="0" smtClean="0"/>
                    </a:p>
                    <a:p>
                      <a:pPr algn="ctr"/>
                      <a:r>
                        <a:rPr lang="en-US" sz="900" dirty="0" smtClean="0"/>
                        <a:t>Joe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5</a:t>
                      </a:r>
                      <a:endParaRPr lang="en-US" sz="1200" i="1" dirty="0"/>
                    </a:p>
                  </a:txBody>
                  <a:tcPr marL="82367" marR="82367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 smtClean="0"/>
                        <a:t>Gabbie</a:t>
                      </a:r>
                      <a:endParaRPr lang="en-US" sz="900" dirty="0" smtClean="0"/>
                    </a:p>
                    <a:p>
                      <a:pPr algn="ctr"/>
                      <a:r>
                        <a:rPr lang="en-US" sz="900" dirty="0" smtClean="0"/>
                        <a:t>Kerry</a:t>
                      </a:r>
                    </a:p>
                    <a:p>
                      <a:pPr algn="ctr"/>
                      <a:r>
                        <a:rPr lang="en-US" sz="900" dirty="0" smtClean="0"/>
                        <a:t>Wade</a:t>
                      </a:r>
                    </a:p>
                    <a:p>
                      <a:pPr algn="ctr"/>
                      <a:r>
                        <a:rPr lang="en-US" sz="900" dirty="0" smtClean="0"/>
                        <a:t>Jason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Brandon</a:t>
                      </a:r>
                    </a:p>
                    <a:p>
                      <a:pPr algn="ctr"/>
                      <a:r>
                        <a:rPr lang="en-US" sz="900" dirty="0" smtClean="0"/>
                        <a:t>Josh</a:t>
                      </a:r>
                    </a:p>
                    <a:p>
                      <a:pPr algn="ctr"/>
                      <a:r>
                        <a:rPr lang="en-US" sz="900" dirty="0" smtClean="0"/>
                        <a:t>Dave</a:t>
                      </a:r>
                    </a:p>
                    <a:p>
                      <a:pPr algn="ctr"/>
                      <a:r>
                        <a:rPr lang="en-US" sz="900" dirty="0" smtClean="0"/>
                        <a:t>Kirk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Joe</a:t>
                      </a:r>
                    </a:p>
                    <a:p>
                      <a:pPr algn="ctr"/>
                      <a:r>
                        <a:rPr lang="en-US" sz="900" dirty="0" smtClean="0"/>
                        <a:t>Will</a:t>
                      </a:r>
                    </a:p>
                    <a:p>
                      <a:pPr algn="ctr"/>
                      <a:r>
                        <a:rPr lang="en-US" sz="900" dirty="0" smtClean="0"/>
                        <a:t>Luke</a:t>
                      </a:r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Gavin</a:t>
                      </a:r>
                    </a:p>
                    <a:p>
                      <a:pPr algn="ctr"/>
                      <a:r>
                        <a:rPr lang="en-US" sz="900" dirty="0" smtClean="0"/>
                        <a:t>Mike</a:t>
                      </a:r>
                    </a:p>
                    <a:p>
                      <a:pPr algn="ctr"/>
                      <a:endParaRPr lang="en-US" sz="900" dirty="0"/>
                    </a:p>
                  </a:txBody>
                  <a:tcPr marL="82367" marR="8236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054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dirty="0" smtClean="0"/>
              <a:t>Brandon- </a:t>
            </a:r>
            <a:r>
              <a:rPr lang="en-US" sz="2400" dirty="0" smtClean="0"/>
              <a:t>Responsibility</a:t>
            </a:r>
            <a:br>
              <a:rPr lang="en-US" sz="2400" dirty="0" smtClean="0"/>
            </a:br>
            <a:r>
              <a:rPr lang="en-US" sz="1600" dirty="0" smtClean="0"/>
              <a:t>Empathy</a:t>
            </a:r>
            <a:br>
              <a:rPr lang="en-US" sz="1600" dirty="0" smtClean="0"/>
            </a:br>
            <a:r>
              <a:rPr lang="en-US" sz="1600" dirty="0" smtClean="0"/>
              <a:t>Analytical</a:t>
            </a:r>
            <a:br>
              <a:rPr lang="en-US" sz="1600" dirty="0" smtClean="0"/>
            </a:br>
            <a:r>
              <a:rPr lang="en-US" sz="1600" dirty="0" smtClean="0"/>
              <a:t>Input</a:t>
            </a:r>
            <a:br>
              <a:rPr lang="en-US" sz="1600" dirty="0" smtClean="0"/>
            </a:br>
            <a:r>
              <a:rPr lang="en-US" sz="1600" dirty="0" smtClean="0"/>
              <a:t>Self Assurance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Take psychological ownership of what they say and do. </a:t>
            </a:r>
          </a:p>
          <a:p>
            <a:pPr>
              <a:buFont typeface="Arial"/>
              <a:buChar char="•"/>
            </a:pPr>
            <a:r>
              <a:rPr lang="en-US" dirty="0" smtClean="0"/>
              <a:t>I am someone people trust to get things done</a:t>
            </a:r>
          </a:p>
          <a:p>
            <a:pPr>
              <a:buFont typeface="Arial"/>
              <a:buChar char="•"/>
            </a:pPr>
            <a:r>
              <a:rPr lang="en-US" dirty="0" smtClean="0"/>
              <a:t>I will keep promises and follow through on commitments</a:t>
            </a:r>
          </a:p>
          <a:p>
            <a:pPr>
              <a:buFont typeface="Arial"/>
              <a:buChar char="•"/>
            </a:pPr>
            <a:r>
              <a:rPr lang="en-US" dirty="0" smtClean="0"/>
              <a:t>I bring dependability and loyalty</a:t>
            </a:r>
          </a:p>
          <a:p>
            <a:pPr>
              <a:buFont typeface="Arial"/>
              <a:buChar char="•"/>
            </a:pPr>
            <a:r>
              <a:rPr lang="en-US" dirty="0" smtClean="0"/>
              <a:t>I need freedom to take ownership</a:t>
            </a:r>
          </a:p>
          <a:p>
            <a:pPr>
              <a:buFont typeface="Arial"/>
              <a:buChar char="•"/>
            </a:pPr>
            <a:r>
              <a:rPr lang="en-US" dirty="0" smtClean="0"/>
              <a:t>I love the respect of others</a:t>
            </a:r>
          </a:p>
          <a:p>
            <a:pPr>
              <a:buFont typeface="Arial"/>
              <a:buChar char="•"/>
            </a:pPr>
            <a:r>
              <a:rPr lang="en-US" dirty="0" smtClean="0"/>
              <a:t>I hate disappointment (by others and towards others)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Image:  Serious owner not disinterested renter.</a:t>
            </a:r>
          </a:p>
          <a:p>
            <a:pPr marL="0" indent="0">
              <a:buNone/>
            </a:pPr>
            <a:r>
              <a:rPr lang="en-US" dirty="0" smtClean="0"/>
              <a:t>Barrier Label:  Can’t say no or let go.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CONTRAST</a:t>
            </a:r>
          </a:p>
          <a:p>
            <a:pPr marL="0" indent="0">
              <a:buNone/>
            </a:pPr>
            <a:r>
              <a:rPr lang="en-US" dirty="0" smtClean="0"/>
              <a:t>Responsibility:  If you can’t do it right, don’t do it at all.</a:t>
            </a:r>
          </a:p>
          <a:p>
            <a:pPr marL="0" indent="0">
              <a:buNone/>
            </a:pPr>
            <a:r>
              <a:rPr lang="en-US" dirty="0" smtClean="0"/>
              <a:t>Activator:  Doing something is always better than doing nothing.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Responsibility:  I feel intense guilt when I fail to do something right.</a:t>
            </a:r>
          </a:p>
          <a:p>
            <a:pPr marL="0" indent="0">
              <a:buNone/>
            </a:pPr>
            <a:r>
              <a:rPr lang="en-US" dirty="0" smtClean="0"/>
              <a:t>Significance:  I feel intense regret when I miss an opportunity to succeed.</a:t>
            </a:r>
          </a:p>
        </p:txBody>
      </p:sp>
    </p:spTree>
    <p:extLst>
      <p:ext uri="{BB962C8B-B14F-4D97-AF65-F5344CB8AC3E}">
        <p14:creationId xmlns:p14="http://schemas.microsoft.com/office/powerpoint/2010/main" val="1362321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95023" y="817584"/>
            <a:ext cx="6965245" cy="774724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radley Hand ITC TT-Bold"/>
                <a:cs typeface="Bradley Hand ITC TT-Bold"/>
              </a:rPr>
              <a:t>Why is this information so valuable?</a:t>
            </a:r>
            <a:endParaRPr lang="en-US" sz="2800" dirty="0">
              <a:latin typeface="Bradley Hand ITC TT-Bold"/>
              <a:cs typeface="Bradley Hand ITC TT-Bold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463040" y="1592308"/>
            <a:ext cx="6196405" cy="41307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r>
              <a:rPr lang="en-US" sz="1600" b="1" dirty="0" smtClean="0"/>
              <a:t>Maximize Potential</a:t>
            </a:r>
          </a:p>
          <a:p>
            <a:pPr>
              <a:buClrTx/>
              <a:buFont typeface="Arial"/>
              <a:buChar char="•"/>
            </a:pPr>
            <a:r>
              <a:rPr lang="en-US" sz="1400" dirty="0" smtClean="0"/>
              <a:t>Leading </a:t>
            </a:r>
            <a:r>
              <a:rPr lang="en-US" sz="1400" dirty="0"/>
              <a:t>with your strengths will help your team and organization grow</a:t>
            </a:r>
            <a:r>
              <a:rPr lang="en-US" sz="1400" dirty="0" smtClean="0"/>
              <a:t>.</a:t>
            </a:r>
          </a:p>
          <a:p>
            <a:pPr>
              <a:buClrTx/>
              <a:buFont typeface="Arial"/>
              <a:buChar char="•"/>
            </a:pPr>
            <a:r>
              <a:rPr lang="en-US" sz="1400" dirty="0"/>
              <a:t>Teams that focus on strengths every day have 12.5% greater productivity</a:t>
            </a:r>
            <a:r>
              <a:rPr lang="en-US" sz="1400" dirty="0" smtClean="0"/>
              <a:t>.</a:t>
            </a:r>
          </a:p>
          <a:p>
            <a:pPr>
              <a:buClrTx/>
              <a:buFont typeface="Arial"/>
              <a:buChar char="•"/>
            </a:pPr>
            <a:endParaRPr lang="en-US" sz="1400" dirty="0"/>
          </a:p>
          <a:p>
            <a:pPr marL="0" indent="0">
              <a:buClrTx/>
              <a:buNone/>
            </a:pPr>
            <a:r>
              <a:rPr lang="en-US" sz="1600" b="1" dirty="0" smtClean="0"/>
              <a:t>Achieve Success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Teams </a:t>
            </a:r>
            <a:r>
              <a:rPr lang="en-US" sz="1400" dirty="0"/>
              <a:t>that receive strengths feedback have 8.9% greater </a:t>
            </a:r>
            <a:r>
              <a:rPr lang="en-US" sz="1400" dirty="0" smtClean="0"/>
              <a:t>profitability.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600" b="1" dirty="0" smtClean="0"/>
              <a:t>Develop People</a:t>
            </a:r>
            <a:r>
              <a:rPr lang="en-US" sz="1400" dirty="0"/>
              <a:t>	</a:t>
            </a:r>
          </a:p>
          <a:p>
            <a:pPr>
              <a:buFont typeface="Arial"/>
              <a:buChar char="•"/>
            </a:pPr>
            <a:r>
              <a:rPr lang="en-US" sz="1400" dirty="0"/>
              <a:t>People who use their strengths every day are six times more likely to be engaged on the job.	</a:t>
            </a:r>
          </a:p>
          <a:p>
            <a:pPr>
              <a:buFont typeface="Arial"/>
              <a:buChar char="•"/>
            </a:pPr>
            <a:r>
              <a:rPr lang="en-US" sz="1400" dirty="0"/>
              <a:t>People are at their best when they are able to use their talents and abilities — the traits and behaviors at which they naturally excel.</a:t>
            </a:r>
          </a:p>
          <a:p>
            <a:pPr marL="0" indent="0">
              <a:buClrTx/>
              <a:buNone/>
            </a:pP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9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Bradley Hand ITC TT-Bold"/>
                <a:cs typeface="Bradley Hand ITC TT-Bold"/>
              </a:rPr>
              <a:t>Agenda/Outline</a:t>
            </a:r>
            <a:endParaRPr lang="en-US" sz="2800" dirty="0">
              <a:latin typeface="Bradley Hand ITC TT-Bold"/>
              <a:cs typeface="Bradley Hand ITC TT-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charset="2"/>
              <a:buChar char="§"/>
            </a:pPr>
            <a:r>
              <a:rPr lang="en-US" sz="1400" dirty="0" smtClean="0">
                <a:latin typeface="Century Gothic"/>
                <a:cs typeface="Century Gothic"/>
              </a:rPr>
              <a:t>What is a strength?</a:t>
            </a:r>
          </a:p>
          <a:p>
            <a:pPr>
              <a:lnSpc>
                <a:spcPct val="150000"/>
              </a:lnSpc>
              <a:buFont typeface="Wingdings" charset="2"/>
              <a:buChar char="§"/>
            </a:pPr>
            <a:r>
              <a:rPr lang="en-US" sz="1400" dirty="0" smtClean="0">
                <a:latin typeface="Century Gothic"/>
                <a:cs typeface="Century Gothic"/>
              </a:rPr>
              <a:t>Review individual strengths</a:t>
            </a:r>
          </a:p>
          <a:p>
            <a:pPr>
              <a:lnSpc>
                <a:spcPct val="150000"/>
              </a:lnSpc>
              <a:buFont typeface="Wingdings" charset="2"/>
              <a:buChar char="§"/>
            </a:pPr>
            <a:r>
              <a:rPr lang="en-US" sz="1400" dirty="0" smtClean="0">
                <a:latin typeface="Century Gothic"/>
                <a:cs typeface="Century Gothic"/>
              </a:rPr>
              <a:t>Identify how individual strengths play out in a team</a:t>
            </a:r>
          </a:p>
          <a:p>
            <a:pPr>
              <a:lnSpc>
                <a:spcPct val="150000"/>
              </a:lnSpc>
              <a:buFont typeface="Wingdings" charset="2"/>
              <a:buChar char="§"/>
            </a:pPr>
            <a:r>
              <a:rPr lang="en-US" sz="1400" dirty="0" smtClean="0">
                <a:latin typeface="Century Gothic"/>
                <a:cs typeface="Century Gothic"/>
              </a:rPr>
              <a:t>Benefits of strength based focused</a:t>
            </a:r>
          </a:p>
          <a:p>
            <a:pPr>
              <a:lnSpc>
                <a:spcPct val="150000"/>
              </a:lnSpc>
              <a:buFont typeface="Wingdings" charset="2"/>
              <a:buChar char="§"/>
            </a:pPr>
            <a:r>
              <a:rPr lang="en-US" sz="1400" dirty="0" smtClean="0">
                <a:latin typeface="Century Gothic"/>
                <a:cs typeface="Century Gothic"/>
              </a:rPr>
              <a:t>How this information is transferable to work, marriage, parenting, friendship, family, etc.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400" dirty="0" smtClean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683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Bradley Hand ITC TT-Bold"/>
                <a:cs typeface="Bradley Hand ITC TT-Bold"/>
              </a:rPr>
              <a:t>Formula for a Strength</a:t>
            </a:r>
            <a:endParaRPr lang="en-US" sz="2800" dirty="0">
              <a:latin typeface="Bradley Hand ITC TT-Bold"/>
              <a:cs typeface="Bradley Hand ITC TT-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1400" b="1" dirty="0" smtClean="0">
                <a:latin typeface="Century Gothic"/>
                <a:cs typeface="Century Gothic"/>
              </a:rPr>
              <a:t>Talent</a:t>
            </a:r>
            <a:r>
              <a:rPr lang="en-US" sz="1400" dirty="0" smtClean="0">
                <a:latin typeface="Century Gothic"/>
                <a:cs typeface="Century Gothic"/>
              </a:rPr>
              <a:t> is your natural way of thinking, feeling or behaving.</a:t>
            </a:r>
          </a:p>
          <a:p>
            <a:pPr marL="0" indent="0">
              <a:buNone/>
            </a:pPr>
            <a:endParaRPr lang="en-US" sz="1400" dirty="0" smtClean="0">
              <a:latin typeface="Century Gothic"/>
              <a:cs typeface="Century Gothic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400" b="1" dirty="0" smtClean="0">
                <a:latin typeface="Century Gothic"/>
                <a:cs typeface="Century Gothic"/>
              </a:rPr>
              <a:t>Investment</a:t>
            </a:r>
            <a:r>
              <a:rPr lang="en-US" sz="1400" dirty="0">
                <a:latin typeface="Century Gothic"/>
                <a:cs typeface="Century Gothic"/>
              </a:rPr>
              <a:t> </a:t>
            </a:r>
            <a:r>
              <a:rPr lang="en-US" sz="1400" dirty="0" smtClean="0">
                <a:latin typeface="Century Gothic"/>
                <a:cs typeface="Century Gothic"/>
              </a:rPr>
              <a:t>is your time spent practicing, developing your skills, and building your knowledge base.</a:t>
            </a:r>
          </a:p>
          <a:p>
            <a:pPr marL="0" indent="0">
              <a:buNone/>
            </a:pPr>
            <a:endParaRPr lang="en-US" sz="1400" dirty="0" smtClean="0">
              <a:latin typeface="Century Gothic"/>
              <a:cs typeface="Century Gothic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400" b="1" dirty="0" smtClean="0">
                <a:latin typeface="Century Gothic"/>
                <a:cs typeface="Century Gothic"/>
              </a:rPr>
              <a:t>Strength</a:t>
            </a:r>
            <a:r>
              <a:rPr lang="en-US" sz="1400" dirty="0">
                <a:latin typeface="Century Gothic"/>
                <a:cs typeface="Century Gothic"/>
              </a:rPr>
              <a:t> </a:t>
            </a:r>
            <a:r>
              <a:rPr lang="en-US" sz="1400" dirty="0" smtClean="0">
                <a:latin typeface="Century Gothic"/>
                <a:cs typeface="Century Gothic"/>
              </a:rPr>
              <a:t>is your ability to consistently provide near perfect performance.</a:t>
            </a:r>
            <a:endParaRPr lang="en-US" sz="1400" dirty="0">
              <a:latin typeface="Century Gothic"/>
              <a:cs typeface="Century Gothic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08537832"/>
              </p:ext>
            </p:extLst>
          </p:nvPr>
        </p:nvGraphicFramePr>
        <p:xfrm>
          <a:off x="837721" y="1283447"/>
          <a:ext cx="3825719" cy="2080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3316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000000"/>
                </a:solidFill>
                <a:latin typeface="Bradley Hand ITC TT-Bold"/>
                <a:cs typeface="Bradley Hand ITC TT-Bold"/>
              </a:rPr>
              <a:t>Talent x Investment = </a:t>
            </a:r>
            <a:r>
              <a:rPr lang="en-US" sz="2800" dirty="0" smtClean="0">
                <a:solidFill>
                  <a:srgbClr val="000000"/>
                </a:solidFill>
                <a:latin typeface="Bradley Hand ITC TT-Bold"/>
                <a:cs typeface="Bradley Hand ITC TT-Bold"/>
              </a:rPr>
              <a:t>Strength</a:t>
            </a:r>
            <a:br>
              <a:rPr lang="en-US" sz="2800" dirty="0" smtClean="0">
                <a:solidFill>
                  <a:srgbClr val="000000"/>
                </a:solidFill>
                <a:latin typeface="Bradley Hand ITC TT-Bold"/>
                <a:cs typeface="Bradley Hand ITC TT-Bold"/>
              </a:rPr>
            </a:br>
            <a:r>
              <a:rPr lang="en-US" sz="2800" dirty="0">
                <a:solidFill>
                  <a:srgbClr val="000000"/>
                </a:solidFill>
                <a:latin typeface="Bradley Hand ITC TT-Bold"/>
                <a:cs typeface="Bradley Hand ITC TT-Bold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Bradley Hand ITC TT-Bold"/>
                <a:cs typeface="Bradley Hand ITC TT-Bold"/>
              </a:rPr>
            </a:br>
            <a:r>
              <a:rPr lang="en-US" sz="2800" dirty="0" smtClean="0">
                <a:solidFill>
                  <a:srgbClr val="000000"/>
                </a:solidFill>
                <a:latin typeface="Bradley Hand ITC TT-Bold"/>
                <a:cs typeface="Bradley Hand ITC TT-Bold"/>
              </a:rPr>
              <a:t>You can work hard and improve but when hard work is aligned with your natural talent- you’re the best.  Let’s look at these 2 athletes.</a:t>
            </a:r>
            <a:endParaRPr lang="en-US" sz="2800" dirty="0">
              <a:solidFill>
                <a:srgbClr val="000000"/>
              </a:solidFill>
              <a:latin typeface="Bradley Hand ITC TT-Bold"/>
              <a:cs typeface="Bradley Hand ITC TT-Bold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298448" y="2986046"/>
            <a:ext cx="3200400" cy="2363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00" b="1" u="sng" dirty="0" smtClean="0"/>
              <a:t>Rudy- The football player</a:t>
            </a:r>
          </a:p>
          <a:p>
            <a:pPr marL="0" indent="0" algn="ctr">
              <a:buNone/>
            </a:pPr>
            <a:endParaRPr lang="en-US" sz="1600" dirty="0"/>
          </a:p>
          <a:p>
            <a:pPr marL="0" indent="0">
              <a:lnSpc>
                <a:spcPct val="130000"/>
              </a:lnSpc>
              <a:buNone/>
            </a:pPr>
            <a:r>
              <a:rPr lang="en-US" sz="1600" dirty="0" smtClean="0"/>
              <a:t>Talent was a 2/5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600" dirty="0" smtClean="0"/>
              <a:t>Investment was a 5/5</a:t>
            </a:r>
            <a:endParaRPr lang="en-US" sz="1600" dirty="0"/>
          </a:p>
          <a:p>
            <a:pPr marL="0" indent="0">
              <a:lnSpc>
                <a:spcPct val="130000"/>
              </a:lnSpc>
              <a:buNone/>
            </a:pPr>
            <a:r>
              <a:rPr lang="en-US" sz="1600" dirty="0" smtClean="0"/>
              <a:t>2x5=</a:t>
            </a:r>
            <a:r>
              <a:rPr lang="en-US" sz="1600" dirty="0"/>
              <a:t> </a:t>
            </a:r>
            <a:r>
              <a:rPr lang="en-US" sz="1600" dirty="0" smtClean="0"/>
              <a:t>Football strength= 10</a:t>
            </a:r>
          </a:p>
          <a:p>
            <a:pPr marL="0" indent="0">
              <a:lnSpc>
                <a:spcPct val="130000"/>
              </a:lnSpc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663440" y="2986046"/>
            <a:ext cx="3200400" cy="23659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00" b="1" u="sng" dirty="0" smtClean="0"/>
              <a:t>Michael Jordan- The Basketball player</a:t>
            </a:r>
          </a:p>
          <a:p>
            <a:pPr marL="0" indent="0" algn="ctr">
              <a:buNone/>
            </a:pPr>
            <a:endParaRPr lang="en-US" sz="1600" dirty="0"/>
          </a:p>
          <a:p>
            <a:pPr marL="0" indent="0">
              <a:lnSpc>
                <a:spcPct val="130000"/>
              </a:lnSpc>
              <a:buNone/>
            </a:pPr>
            <a:r>
              <a:rPr lang="en-US" sz="1600" dirty="0" smtClean="0"/>
              <a:t>Talent: 5/5	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600" dirty="0" smtClean="0"/>
              <a:t>Investment: 5/5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600" dirty="0" smtClean="0"/>
              <a:t>5x5=</a:t>
            </a:r>
            <a:r>
              <a:rPr lang="en-US" sz="1600" dirty="0"/>
              <a:t> </a:t>
            </a:r>
            <a:r>
              <a:rPr lang="en-US" sz="1600" dirty="0" smtClean="0"/>
              <a:t>Basketball strength= 25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6880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Bradley Hand ITC TT-Bold"/>
                <a:cs typeface="Bradley Hand ITC TT-Bold"/>
              </a:rPr>
              <a:t>3 Key </a:t>
            </a:r>
            <a:r>
              <a:rPr lang="en-US" sz="2800" dirty="0">
                <a:latin typeface="Bradley Hand ITC TT-Bold"/>
                <a:cs typeface="Bradley Hand ITC TT-Bold"/>
              </a:rPr>
              <a:t>T</a:t>
            </a:r>
            <a:r>
              <a:rPr lang="en-US" sz="2800" dirty="0" smtClean="0">
                <a:latin typeface="Bradley Hand ITC TT-Bold"/>
                <a:cs typeface="Bradley Hand ITC TT-Bold"/>
              </a:rPr>
              <a:t>ruths</a:t>
            </a:r>
            <a:endParaRPr lang="en-US" sz="2800" dirty="0">
              <a:latin typeface="Bradley Hand ITC TT-Bold"/>
              <a:cs typeface="Bradley Hand ITC TT-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  <a:latin typeface="Century Gothic"/>
                <a:cs typeface="Century Gothic"/>
              </a:rPr>
              <a:t>There is a strong connection between who people are and what they do best.</a:t>
            </a:r>
          </a:p>
          <a:p>
            <a:pPr marL="457200" indent="-457200">
              <a:buFont typeface="+mj-lt"/>
              <a:buAutoNum type="arabicPeriod"/>
            </a:pPr>
            <a:endParaRPr lang="en-US" sz="1400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  <a:latin typeface="Century Gothic"/>
                <a:cs typeface="Century Gothic"/>
              </a:rPr>
              <a:t>There is a strong connection between what people do best and how people feel.</a:t>
            </a:r>
          </a:p>
          <a:p>
            <a:pPr marL="457200" indent="-457200">
              <a:buClrTx/>
              <a:buFont typeface="+mj-lt"/>
              <a:buAutoNum type="arabicPeriod"/>
            </a:pPr>
            <a:endParaRPr lang="en-US" sz="1400" dirty="0" smtClean="0">
              <a:solidFill>
                <a:srgbClr val="000000"/>
              </a:solidFill>
              <a:latin typeface="Century Gothic"/>
              <a:cs typeface="Century Gothic"/>
            </a:endParaRP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  <a:latin typeface="Century Gothic"/>
                <a:cs typeface="Century Gothic"/>
              </a:rPr>
              <a:t>There is a strong connection between how people feel and how people perform.</a:t>
            </a:r>
            <a:endParaRPr lang="en-US" sz="1400" dirty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3772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Bradley Hand ITC TT-Bold"/>
                <a:cs typeface="Bradley Hand ITC TT-Bold"/>
              </a:rPr>
              <a:t>Your relationship approach matters</a:t>
            </a:r>
            <a:endParaRPr lang="en-US" sz="2800" dirty="0">
              <a:latin typeface="Bradley Hand ITC TT-Bold"/>
              <a:cs typeface="Bradley Hand ITC TT-Bold"/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693711"/>
              </p:ext>
            </p:extLst>
          </p:nvPr>
        </p:nvGraphicFramePr>
        <p:xfrm>
          <a:off x="1463675" y="2119313"/>
          <a:ext cx="6196013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8943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191" y="820946"/>
            <a:ext cx="6965245" cy="573114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radley Hand ITC TT-Bold"/>
                <a:cs typeface="Bradley Hand ITC TT-Bold"/>
              </a:rPr>
              <a:t>Strengths Domains</a:t>
            </a:r>
            <a:endParaRPr lang="en-US" sz="2800" dirty="0">
              <a:latin typeface="Bradley Hand ITC TT-Bold"/>
              <a:cs typeface="Bradley Hand ITC TT-Bold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215223"/>
              </p:ext>
            </p:extLst>
          </p:nvPr>
        </p:nvGraphicFramePr>
        <p:xfrm>
          <a:off x="1192610" y="1672873"/>
          <a:ext cx="6588866" cy="4377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6728"/>
                <a:gridCol w="1808839"/>
                <a:gridCol w="1631184"/>
                <a:gridCol w="1552115"/>
              </a:tblGrid>
              <a:tr h="81153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Executing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09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Influencing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Relationship</a:t>
                      </a:r>
                    </a:p>
                    <a:p>
                      <a:pPr algn="ctr"/>
                      <a:r>
                        <a:rPr lang="en-US" sz="1600" dirty="0" smtClean="0"/>
                        <a:t>Building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Strategic </a:t>
                      </a:r>
                    </a:p>
                    <a:p>
                      <a:pPr algn="ctr"/>
                      <a:r>
                        <a:rPr lang="en-US" sz="1600" dirty="0" smtClean="0"/>
                        <a:t>Thinking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56616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Know how to make things happen.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Know how to take charge, speak up, and make sure the team is heard.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Have the ability to build strong relationships that can hold a team together and make the team greater than the sum of its parts.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Help teams consider “what could be”.  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They absorb and analyze information that can inform better decisions.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725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</a:t>
            </a:r>
            <a:r>
              <a:rPr lang="en-US" dirty="0" smtClean="0"/>
              <a:t>Strengths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1203284"/>
              </p:ext>
            </p:extLst>
          </p:nvPr>
        </p:nvGraphicFramePr>
        <p:xfrm>
          <a:off x="1463040" y="2119258"/>
          <a:ext cx="6196405" cy="3603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94978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1869</TotalTime>
  <Words>686</Words>
  <Application>Microsoft Macintosh PowerPoint</Application>
  <PresentationFormat>On-screen Show (4:3)</PresentationFormat>
  <Paragraphs>198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Pushpin</vt:lpstr>
      <vt:lpstr>Strength Finders</vt:lpstr>
      <vt:lpstr>Why is this information so valuable?</vt:lpstr>
      <vt:lpstr>Agenda/Outline</vt:lpstr>
      <vt:lpstr>Formula for a Strength</vt:lpstr>
      <vt:lpstr>Talent x Investment = Strength  You can work hard and improve but when hard work is aligned with your natural talent- you’re the best.  Let’s look at these 2 athletes.</vt:lpstr>
      <vt:lpstr>3 Key Truths</vt:lpstr>
      <vt:lpstr>Your relationship approach matters</vt:lpstr>
      <vt:lpstr>Strengths Domains</vt:lpstr>
      <vt:lpstr>Top Strengths</vt:lpstr>
      <vt:lpstr>All the strengths in ranking order</vt:lpstr>
      <vt:lpstr>Brandon- Responsibility Empathy Analytical Input Self Assurance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Kristen McNab</dc:creator>
  <cp:lastModifiedBy>Kristen McNab</cp:lastModifiedBy>
  <cp:revision>85</cp:revision>
  <cp:lastPrinted>2013-08-06T15:11:05Z</cp:lastPrinted>
  <dcterms:created xsi:type="dcterms:W3CDTF">2012-10-02T12:05:09Z</dcterms:created>
  <dcterms:modified xsi:type="dcterms:W3CDTF">2014-02-20T16:10:13Z</dcterms:modified>
</cp:coreProperties>
</file>